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74" r:id="rId2"/>
    <p:sldId id="279" r:id="rId3"/>
    <p:sldId id="275" r:id="rId4"/>
    <p:sldId id="276" r:id="rId5"/>
    <p:sldId id="256" r:id="rId6"/>
    <p:sldId id="257" r:id="rId7"/>
    <p:sldId id="258" r:id="rId8"/>
    <p:sldId id="259" r:id="rId9"/>
    <p:sldId id="260" r:id="rId10"/>
    <p:sldId id="261" r:id="rId11"/>
    <p:sldId id="262" r:id="rId12"/>
    <p:sldId id="280" r:id="rId13"/>
    <p:sldId id="263" r:id="rId14"/>
    <p:sldId id="278" r:id="rId15"/>
    <p:sldId id="264" r:id="rId16"/>
    <p:sldId id="270" r:id="rId17"/>
    <p:sldId id="265" r:id="rId18"/>
    <p:sldId id="266" r:id="rId19"/>
    <p:sldId id="267" r:id="rId20"/>
    <p:sldId id="268" r:id="rId21"/>
    <p:sldId id="269"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629DD2FA-7408-4517-99C0-9D802F799A7B}">
          <p14:sldIdLst>
            <p14:sldId id="274"/>
            <p14:sldId id="279"/>
            <p14:sldId id="275"/>
            <p14:sldId id="276"/>
            <p14:sldId id="256"/>
            <p14:sldId id="257"/>
            <p14:sldId id="258"/>
            <p14:sldId id="259"/>
            <p14:sldId id="260"/>
            <p14:sldId id="261"/>
            <p14:sldId id="262"/>
          </p14:sldIdLst>
        </p14:section>
        <p14:section name="RabaisLocal Marketing" id="{20A418DD-B88D-49B3-B5BD-6CB7834FEE42}">
          <p14:sldIdLst>
            <p14:sldId id="280"/>
            <p14:sldId id="263"/>
            <p14:sldId id="278"/>
            <p14:sldId id="264"/>
            <p14:sldId id="270"/>
            <p14:sldId id="265"/>
            <p14:sldId id="266"/>
            <p14:sldId id="267"/>
            <p14:sldId id="268"/>
            <p14:sldId id="26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8A54"/>
    <a:srgbClr val="FFB874"/>
    <a:srgbClr val="FF0000"/>
    <a:srgbClr val="56F2A7"/>
    <a:srgbClr val="65D1EB"/>
    <a:srgbClr val="10253F"/>
    <a:srgbClr val="3E53A5"/>
    <a:srgbClr val="990000"/>
    <a:srgbClr val="FFCC00"/>
    <a:srgbClr val="2F507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7" d="100"/>
          <a:sy n="97" d="100"/>
        </p:scale>
        <p:origin x="2004" y="30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10.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59.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39.svg"/><Relationship Id="rId11" Type="http://schemas.openxmlformats.org/officeDocument/2006/relationships/image" Target="../media/image58.png"/><Relationship Id="rId5" Type="http://schemas.openxmlformats.org/officeDocument/2006/relationships/image" Target="../media/image38.png"/><Relationship Id="rId10" Type="http://schemas.openxmlformats.org/officeDocument/2006/relationships/image" Target="../media/image57.svg"/><Relationship Id="rId4" Type="http://schemas.openxmlformats.org/officeDocument/2006/relationships/image" Target="../media/image53.svg"/><Relationship Id="rId9" Type="http://schemas.openxmlformats.org/officeDocument/2006/relationships/image" Target="../media/image56.png"/></Relationships>
</file>

<file path=ppt/diagrams/_rels/data15.xml.rels><?xml version="1.0" encoding="UTF-8" standalone="yes"?>
<Relationships xmlns="http://schemas.openxmlformats.org/package/2006/relationships"><Relationship Id="rId8" Type="http://schemas.openxmlformats.org/officeDocument/2006/relationships/image" Target="../media/image74.sv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svg"/><Relationship Id="rId1" Type="http://schemas.openxmlformats.org/officeDocument/2006/relationships/image" Target="../media/image67.png"/><Relationship Id="rId6" Type="http://schemas.openxmlformats.org/officeDocument/2006/relationships/image" Target="../media/image72.svg"/><Relationship Id="rId5" Type="http://schemas.openxmlformats.org/officeDocument/2006/relationships/image" Target="../media/image71.png"/><Relationship Id="rId4" Type="http://schemas.openxmlformats.org/officeDocument/2006/relationships/image" Target="../media/image70.svg"/></Relationships>
</file>

<file path=ppt/diagrams/_rels/data1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svg"/><Relationship Id="rId1" Type="http://schemas.openxmlformats.org/officeDocument/2006/relationships/image" Target="../media/image76.png"/><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9.svg"/></Relationships>
</file>

<file path=ppt/diagrams/_rels/data4.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18" Type="http://schemas.openxmlformats.org/officeDocument/2006/relationships/image" Target="../media/image3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17" Type="http://schemas.openxmlformats.org/officeDocument/2006/relationships/image" Target="../media/image36.png"/><Relationship Id="rId2" Type="http://schemas.openxmlformats.org/officeDocument/2006/relationships/image" Target="../media/image21.svg"/><Relationship Id="rId16" Type="http://schemas.openxmlformats.org/officeDocument/2006/relationships/image" Target="../media/image35.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s>
</file>

<file path=ppt/diagrams/_rels/data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59.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39.svg"/><Relationship Id="rId11" Type="http://schemas.openxmlformats.org/officeDocument/2006/relationships/image" Target="../media/image58.png"/><Relationship Id="rId5" Type="http://schemas.openxmlformats.org/officeDocument/2006/relationships/image" Target="../media/image38.png"/><Relationship Id="rId10" Type="http://schemas.openxmlformats.org/officeDocument/2006/relationships/image" Target="../media/image57.svg"/><Relationship Id="rId4" Type="http://schemas.openxmlformats.org/officeDocument/2006/relationships/image" Target="../media/image53.svg"/><Relationship Id="rId9" Type="http://schemas.openxmlformats.org/officeDocument/2006/relationships/image" Target="../media/image56.png"/></Relationships>
</file>

<file path=ppt/diagrams/_rels/drawing15.xml.rels><?xml version="1.0" encoding="UTF-8" standalone="yes"?>
<Relationships xmlns="http://schemas.openxmlformats.org/package/2006/relationships"><Relationship Id="rId8" Type="http://schemas.openxmlformats.org/officeDocument/2006/relationships/image" Target="../media/image74.sv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svg"/><Relationship Id="rId1" Type="http://schemas.openxmlformats.org/officeDocument/2006/relationships/image" Target="../media/image67.png"/><Relationship Id="rId6" Type="http://schemas.openxmlformats.org/officeDocument/2006/relationships/image" Target="../media/image72.svg"/><Relationship Id="rId5" Type="http://schemas.openxmlformats.org/officeDocument/2006/relationships/image" Target="../media/image71.png"/><Relationship Id="rId4" Type="http://schemas.openxmlformats.org/officeDocument/2006/relationships/image" Target="../media/image70.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svg"/><Relationship Id="rId1" Type="http://schemas.openxmlformats.org/officeDocument/2006/relationships/image" Target="../media/image76.png"/><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18" Type="http://schemas.openxmlformats.org/officeDocument/2006/relationships/image" Target="../media/image3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17" Type="http://schemas.openxmlformats.org/officeDocument/2006/relationships/image" Target="../media/image36.png"/><Relationship Id="rId2" Type="http://schemas.openxmlformats.org/officeDocument/2006/relationships/image" Target="../media/image21.svg"/><Relationship Id="rId16" Type="http://schemas.openxmlformats.org/officeDocument/2006/relationships/image" Target="../media/image35.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s>
</file>

<file path=ppt/diagrams/_rels/drawing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D68923-BACC-4203-95EA-2B5506A7D676}"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A88A042-5A0A-45B5-9246-5A9935A3AA2F}">
      <dgm:prSet/>
      <dgm:spPr/>
      <dgm:t>
        <a:bodyPr/>
        <a:lstStyle/>
        <a:p>
          <a:r>
            <a:rPr lang="fr-CA" noProof="0" dirty="0"/>
            <a:t>• Une plateforme de rabais 100 % locale</a:t>
          </a:r>
        </a:p>
      </dgm:t>
    </dgm:pt>
    <dgm:pt modelId="{FA155E1C-10C7-4E9D-85E5-A8B48A5383A9}" type="parTrans" cxnId="{051DF835-167C-4906-87B8-82410E30AB90}">
      <dgm:prSet/>
      <dgm:spPr/>
      <dgm:t>
        <a:bodyPr/>
        <a:lstStyle/>
        <a:p>
          <a:endParaRPr lang="en-US"/>
        </a:p>
      </dgm:t>
    </dgm:pt>
    <dgm:pt modelId="{DF10A060-5265-4506-96F5-2C19369C16C3}" type="sibTrans" cxnId="{051DF835-167C-4906-87B8-82410E30AB90}">
      <dgm:prSet/>
      <dgm:spPr/>
      <dgm:t>
        <a:bodyPr/>
        <a:lstStyle/>
        <a:p>
          <a:endParaRPr lang="en-US"/>
        </a:p>
      </dgm:t>
    </dgm:pt>
    <dgm:pt modelId="{877EDAC8-34F1-4AF6-B890-EE9A2675527D}">
      <dgm:prSet/>
      <dgm:spPr/>
      <dgm:t>
        <a:bodyPr/>
        <a:lstStyle/>
        <a:p>
          <a:r>
            <a:rPr lang="fr-CA" noProof="0" dirty="0"/>
            <a:t>• Des promotions créées par IA pour aider les commerces à attirer plus de clients sans commission.</a:t>
          </a:r>
        </a:p>
      </dgm:t>
    </dgm:pt>
    <dgm:pt modelId="{C0368BC5-E0EA-4CB8-B4C4-85CD2E08EF29}" type="parTrans" cxnId="{A055B564-7B98-48A4-AAE3-0C1EAAB51363}">
      <dgm:prSet/>
      <dgm:spPr/>
      <dgm:t>
        <a:bodyPr/>
        <a:lstStyle/>
        <a:p>
          <a:endParaRPr lang="en-US"/>
        </a:p>
      </dgm:t>
    </dgm:pt>
    <dgm:pt modelId="{3B784FF1-C6CD-4A4F-9055-15E47FE7E2CB}" type="sibTrans" cxnId="{A055B564-7B98-48A4-AAE3-0C1EAAB51363}">
      <dgm:prSet/>
      <dgm:spPr/>
      <dgm:t>
        <a:bodyPr/>
        <a:lstStyle/>
        <a:p>
          <a:endParaRPr lang="en-US"/>
        </a:p>
      </dgm:t>
    </dgm:pt>
    <dgm:pt modelId="{4C9847AB-43F8-40FF-B162-A4CA0EC1B33E}">
      <dgm:prSet/>
      <dgm:spPr>
        <a:solidFill>
          <a:schemeClr val="bg2">
            <a:lumMod val="50000"/>
          </a:schemeClr>
        </a:solidFill>
      </dgm:spPr>
      <dgm:t>
        <a:bodyPr/>
        <a:lstStyle/>
        <a:p>
          <a:r>
            <a:rPr lang="fr-CA" noProof="0" dirty="0"/>
            <a:t>• De plus, RabaisLocal est un programme d’affiliation 2.0 où chaque membre peut être rémunéré à vie sur ses références</a:t>
          </a:r>
        </a:p>
      </dgm:t>
    </dgm:pt>
    <dgm:pt modelId="{8172DC17-EF2C-4C26-9608-958F43484033}" type="parTrans" cxnId="{2FF7BFAE-503C-4800-83A7-D399ACA0B677}">
      <dgm:prSet/>
      <dgm:spPr/>
      <dgm:t>
        <a:bodyPr/>
        <a:lstStyle/>
        <a:p>
          <a:endParaRPr lang="en-US"/>
        </a:p>
      </dgm:t>
    </dgm:pt>
    <dgm:pt modelId="{D5EAEF4A-57D8-41A7-AB4A-D213407CE6A4}" type="sibTrans" cxnId="{2FF7BFAE-503C-4800-83A7-D399ACA0B677}">
      <dgm:prSet/>
      <dgm:spPr/>
      <dgm:t>
        <a:bodyPr/>
        <a:lstStyle/>
        <a:p>
          <a:endParaRPr lang="en-US"/>
        </a:p>
      </dgm:t>
    </dgm:pt>
    <dgm:pt modelId="{6095DB7F-8941-41EB-B5E4-D5807B201052}">
      <dgm:prSet/>
      <dgm:spPr>
        <a:solidFill>
          <a:srgbClr val="FF0000"/>
        </a:solidFill>
      </dgm:spPr>
      <dgm:t>
        <a:bodyPr/>
        <a:lstStyle/>
        <a:p>
          <a:r>
            <a:rPr lang="fr-CA" noProof="0" dirty="0"/>
            <a:t>• Des rabais utilisables immédiatement et sans multiples conditions partout ou vous êtes.  </a:t>
          </a:r>
        </a:p>
      </dgm:t>
    </dgm:pt>
    <dgm:pt modelId="{8E760DDA-006B-4549-BC99-978E23E992AB}" type="parTrans" cxnId="{BC82D90A-AF43-4DE8-AACB-8F55A0D90BEE}">
      <dgm:prSet/>
      <dgm:spPr/>
      <dgm:t>
        <a:bodyPr/>
        <a:lstStyle/>
        <a:p>
          <a:endParaRPr lang="en-US"/>
        </a:p>
      </dgm:t>
    </dgm:pt>
    <dgm:pt modelId="{4411A53D-2C13-41E9-8CEA-882898CBBB41}" type="sibTrans" cxnId="{BC82D90A-AF43-4DE8-AACB-8F55A0D90BEE}">
      <dgm:prSet/>
      <dgm:spPr/>
      <dgm:t>
        <a:bodyPr/>
        <a:lstStyle/>
        <a:p>
          <a:endParaRPr lang="en-US"/>
        </a:p>
      </dgm:t>
    </dgm:pt>
    <dgm:pt modelId="{6C0F931F-DB71-4D5B-8702-BCF2631918A2}">
      <dgm:prSet/>
      <dgm:spPr/>
      <dgm:t>
        <a:bodyPr/>
        <a:lstStyle/>
        <a:p>
          <a:r>
            <a:rPr lang="fr-CA" noProof="0" dirty="0"/>
            <a:t>RabaisLocal n’est pas un simple site de rabais — c’est un écosystème économique régional.</a:t>
          </a:r>
        </a:p>
      </dgm:t>
    </dgm:pt>
    <dgm:pt modelId="{7995F635-4235-4B0F-A091-EEC7CB020DDF}" type="parTrans" cxnId="{41601188-2C20-4E85-BDD1-552A7E22704C}">
      <dgm:prSet/>
      <dgm:spPr/>
      <dgm:t>
        <a:bodyPr/>
        <a:lstStyle/>
        <a:p>
          <a:endParaRPr lang="en-US"/>
        </a:p>
      </dgm:t>
    </dgm:pt>
    <dgm:pt modelId="{DD933177-AA25-4C29-87D5-7AE1BB499887}" type="sibTrans" cxnId="{41601188-2C20-4E85-BDD1-552A7E22704C}">
      <dgm:prSet/>
      <dgm:spPr/>
      <dgm:t>
        <a:bodyPr/>
        <a:lstStyle/>
        <a:p>
          <a:endParaRPr lang="en-US"/>
        </a:p>
      </dgm:t>
    </dgm:pt>
    <dgm:pt modelId="{B4A6DC32-77B4-4C2E-B816-574A7316FC3D}" type="pres">
      <dgm:prSet presAssocID="{B0D68923-BACC-4203-95EA-2B5506A7D676}" presName="linear" presStyleCnt="0">
        <dgm:presLayoutVars>
          <dgm:animLvl val="lvl"/>
          <dgm:resizeHandles val="exact"/>
        </dgm:presLayoutVars>
      </dgm:prSet>
      <dgm:spPr/>
    </dgm:pt>
    <dgm:pt modelId="{779B9C47-33E8-4BC9-89B5-E3A798CC1C90}" type="pres">
      <dgm:prSet presAssocID="{DA88A042-5A0A-45B5-9246-5A9935A3AA2F}" presName="parentText" presStyleLbl="node1" presStyleIdx="0" presStyleCnt="5">
        <dgm:presLayoutVars>
          <dgm:chMax val="0"/>
          <dgm:bulletEnabled val="1"/>
        </dgm:presLayoutVars>
      </dgm:prSet>
      <dgm:spPr/>
    </dgm:pt>
    <dgm:pt modelId="{9439DFC5-AF9C-47A1-AB2D-17EE83FA7795}" type="pres">
      <dgm:prSet presAssocID="{DF10A060-5265-4506-96F5-2C19369C16C3}" presName="spacer" presStyleCnt="0"/>
      <dgm:spPr/>
    </dgm:pt>
    <dgm:pt modelId="{8A5DBE51-2EA5-4579-9582-3695B37A6A69}" type="pres">
      <dgm:prSet presAssocID="{877EDAC8-34F1-4AF6-B890-EE9A2675527D}" presName="parentText" presStyleLbl="node1" presStyleIdx="1" presStyleCnt="5">
        <dgm:presLayoutVars>
          <dgm:chMax val="0"/>
          <dgm:bulletEnabled val="1"/>
        </dgm:presLayoutVars>
      </dgm:prSet>
      <dgm:spPr/>
    </dgm:pt>
    <dgm:pt modelId="{3A1AF6DF-9B54-49D4-8C5D-FB4E601C4B4C}" type="pres">
      <dgm:prSet presAssocID="{3B784FF1-C6CD-4A4F-9055-15E47FE7E2CB}" presName="spacer" presStyleCnt="0"/>
      <dgm:spPr/>
    </dgm:pt>
    <dgm:pt modelId="{854D2228-57BD-4529-B271-7E3DE61B9D46}" type="pres">
      <dgm:prSet presAssocID="{4C9847AB-43F8-40FF-B162-A4CA0EC1B33E}" presName="parentText" presStyleLbl="node1" presStyleIdx="2" presStyleCnt="5" custLinFactY="196914" custLinFactNeighborY="200000">
        <dgm:presLayoutVars>
          <dgm:chMax val="0"/>
          <dgm:bulletEnabled val="1"/>
        </dgm:presLayoutVars>
      </dgm:prSet>
      <dgm:spPr/>
    </dgm:pt>
    <dgm:pt modelId="{4BCDD3A6-BD52-4BA4-B101-8A8EAD8242A0}" type="pres">
      <dgm:prSet presAssocID="{D5EAEF4A-57D8-41A7-AB4A-D213407CE6A4}" presName="spacer" presStyleCnt="0"/>
      <dgm:spPr/>
    </dgm:pt>
    <dgm:pt modelId="{48BA6389-EE67-45CA-812B-661301A039EF}" type="pres">
      <dgm:prSet presAssocID="{6095DB7F-8941-41EB-B5E4-D5807B201052}" presName="parentText" presStyleLbl="node1" presStyleIdx="3" presStyleCnt="5" custLinFactY="-100000" custLinFactNeighborX="1966" custLinFactNeighborY="-112369">
        <dgm:presLayoutVars>
          <dgm:chMax val="0"/>
          <dgm:bulletEnabled val="1"/>
        </dgm:presLayoutVars>
      </dgm:prSet>
      <dgm:spPr/>
    </dgm:pt>
    <dgm:pt modelId="{3EF442E1-DC38-4A7B-8A61-E4D3028CDB08}" type="pres">
      <dgm:prSet presAssocID="{4411A53D-2C13-41E9-8CEA-882898CBBB41}" presName="spacer" presStyleCnt="0"/>
      <dgm:spPr/>
    </dgm:pt>
    <dgm:pt modelId="{FFAAB515-BB2C-4A30-AFDB-F78A099D1004}" type="pres">
      <dgm:prSet presAssocID="{6C0F931F-DB71-4D5B-8702-BCF2631918A2}" presName="parentText" presStyleLbl="node1" presStyleIdx="4" presStyleCnt="5" custLinFactY="-100000" custLinFactNeighborY="-134343">
        <dgm:presLayoutVars>
          <dgm:chMax val="0"/>
          <dgm:bulletEnabled val="1"/>
        </dgm:presLayoutVars>
      </dgm:prSet>
      <dgm:spPr/>
    </dgm:pt>
  </dgm:ptLst>
  <dgm:cxnLst>
    <dgm:cxn modelId="{BC82D90A-AF43-4DE8-AACB-8F55A0D90BEE}" srcId="{B0D68923-BACC-4203-95EA-2B5506A7D676}" destId="{6095DB7F-8941-41EB-B5E4-D5807B201052}" srcOrd="3" destOrd="0" parTransId="{8E760DDA-006B-4549-BC99-978E23E992AB}" sibTransId="{4411A53D-2C13-41E9-8CEA-882898CBBB41}"/>
    <dgm:cxn modelId="{B8505E1F-CD8A-4D1E-86D8-53870AC18B37}" type="presOf" srcId="{DA88A042-5A0A-45B5-9246-5A9935A3AA2F}" destId="{779B9C47-33E8-4BC9-89B5-E3A798CC1C90}" srcOrd="0" destOrd="0" presId="urn:microsoft.com/office/officeart/2005/8/layout/vList2"/>
    <dgm:cxn modelId="{39ECB62C-C381-434B-847D-FCA06619B73C}" type="presOf" srcId="{6C0F931F-DB71-4D5B-8702-BCF2631918A2}" destId="{FFAAB515-BB2C-4A30-AFDB-F78A099D1004}" srcOrd="0" destOrd="0" presId="urn:microsoft.com/office/officeart/2005/8/layout/vList2"/>
    <dgm:cxn modelId="{71A6C534-AF46-4E61-B15A-3A5DF0A069AF}" type="presOf" srcId="{6095DB7F-8941-41EB-B5E4-D5807B201052}" destId="{48BA6389-EE67-45CA-812B-661301A039EF}" srcOrd="0" destOrd="0" presId="urn:microsoft.com/office/officeart/2005/8/layout/vList2"/>
    <dgm:cxn modelId="{051DF835-167C-4906-87B8-82410E30AB90}" srcId="{B0D68923-BACC-4203-95EA-2B5506A7D676}" destId="{DA88A042-5A0A-45B5-9246-5A9935A3AA2F}" srcOrd="0" destOrd="0" parTransId="{FA155E1C-10C7-4E9D-85E5-A8B48A5383A9}" sibTransId="{DF10A060-5265-4506-96F5-2C19369C16C3}"/>
    <dgm:cxn modelId="{682C6242-C1D7-404C-9808-84EE7DA9E79D}" type="presOf" srcId="{4C9847AB-43F8-40FF-B162-A4CA0EC1B33E}" destId="{854D2228-57BD-4529-B271-7E3DE61B9D46}" srcOrd="0" destOrd="0" presId="urn:microsoft.com/office/officeart/2005/8/layout/vList2"/>
    <dgm:cxn modelId="{A055B564-7B98-48A4-AAE3-0C1EAAB51363}" srcId="{B0D68923-BACC-4203-95EA-2B5506A7D676}" destId="{877EDAC8-34F1-4AF6-B890-EE9A2675527D}" srcOrd="1" destOrd="0" parTransId="{C0368BC5-E0EA-4CB8-B4C4-85CD2E08EF29}" sibTransId="{3B784FF1-C6CD-4A4F-9055-15E47FE7E2CB}"/>
    <dgm:cxn modelId="{41601188-2C20-4E85-BDD1-552A7E22704C}" srcId="{B0D68923-BACC-4203-95EA-2B5506A7D676}" destId="{6C0F931F-DB71-4D5B-8702-BCF2631918A2}" srcOrd="4" destOrd="0" parTransId="{7995F635-4235-4B0F-A091-EEC7CB020DDF}" sibTransId="{DD933177-AA25-4C29-87D5-7AE1BB499887}"/>
    <dgm:cxn modelId="{2FF7BFAE-503C-4800-83A7-D399ACA0B677}" srcId="{B0D68923-BACC-4203-95EA-2B5506A7D676}" destId="{4C9847AB-43F8-40FF-B162-A4CA0EC1B33E}" srcOrd="2" destOrd="0" parTransId="{8172DC17-EF2C-4C26-9608-958F43484033}" sibTransId="{D5EAEF4A-57D8-41A7-AB4A-D213407CE6A4}"/>
    <dgm:cxn modelId="{5565ACEE-A276-43BE-9F72-E77F2BAA0B8C}" type="presOf" srcId="{B0D68923-BACC-4203-95EA-2B5506A7D676}" destId="{B4A6DC32-77B4-4C2E-B816-574A7316FC3D}" srcOrd="0" destOrd="0" presId="urn:microsoft.com/office/officeart/2005/8/layout/vList2"/>
    <dgm:cxn modelId="{CE5FB7EF-FDA1-41C5-8F6F-1090BE35A916}" type="presOf" srcId="{877EDAC8-34F1-4AF6-B890-EE9A2675527D}" destId="{8A5DBE51-2EA5-4579-9582-3695B37A6A69}" srcOrd="0" destOrd="0" presId="urn:microsoft.com/office/officeart/2005/8/layout/vList2"/>
    <dgm:cxn modelId="{C803F616-EB45-4A6E-BF37-193929AEDB39}" type="presParOf" srcId="{B4A6DC32-77B4-4C2E-B816-574A7316FC3D}" destId="{779B9C47-33E8-4BC9-89B5-E3A798CC1C90}" srcOrd="0" destOrd="0" presId="urn:microsoft.com/office/officeart/2005/8/layout/vList2"/>
    <dgm:cxn modelId="{C3F7CBE1-BD8F-4900-9371-28416DD7BEBB}" type="presParOf" srcId="{B4A6DC32-77B4-4C2E-B816-574A7316FC3D}" destId="{9439DFC5-AF9C-47A1-AB2D-17EE83FA7795}" srcOrd="1" destOrd="0" presId="urn:microsoft.com/office/officeart/2005/8/layout/vList2"/>
    <dgm:cxn modelId="{D1843CE5-2867-4B71-8071-E6C7EEEF210B}" type="presParOf" srcId="{B4A6DC32-77B4-4C2E-B816-574A7316FC3D}" destId="{8A5DBE51-2EA5-4579-9582-3695B37A6A69}" srcOrd="2" destOrd="0" presId="urn:microsoft.com/office/officeart/2005/8/layout/vList2"/>
    <dgm:cxn modelId="{A09B1C61-652A-46B1-8502-ED70A053C669}" type="presParOf" srcId="{B4A6DC32-77B4-4C2E-B816-574A7316FC3D}" destId="{3A1AF6DF-9B54-49D4-8C5D-FB4E601C4B4C}" srcOrd="3" destOrd="0" presId="urn:microsoft.com/office/officeart/2005/8/layout/vList2"/>
    <dgm:cxn modelId="{06ED3A1C-E68C-4254-A461-E375EDAFA6FA}" type="presParOf" srcId="{B4A6DC32-77B4-4C2E-B816-574A7316FC3D}" destId="{854D2228-57BD-4529-B271-7E3DE61B9D46}" srcOrd="4" destOrd="0" presId="urn:microsoft.com/office/officeart/2005/8/layout/vList2"/>
    <dgm:cxn modelId="{43C20C38-7186-4107-BCA2-7F0323A12484}" type="presParOf" srcId="{B4A6DC32-77B4-4C2E-B816-574A7316FC3D}" destId="{4BCDD3A6-BD52-4BA4-B101-8A8EAD8242A0}" srcOrd="5" destOrd="0" presId="urn:microsoft.com/office/officeart/2005/8/layout/vList2"/>
    <dgm:cxn modelId="{342D4575-F6CF-47C6-9F13-9F958B412CD4}" type="presParOf" srcId="{B4A6DC32-77B4-4C2E-B816-574A7316FC3D}" destId="{48BA6389-EE67-45CA-812B-661301A039EF}" srcOrd="6" destOrd="0" presId="urn:microsoft.com/office/officeart/2005/8/layout/vList2"/>
    <dgm:cxn modelId="{0195B6BB-6FA9-4C2A-A1CF-87B3B49C53EC}" type="presParOf" srcId="{B4A6DC32-77B4-4C2E-B816-574A7316FC3D}" destId="{3EF442E1-DC38-4A7B-8A61-E4D3028CDB08}" srcOrd="7" destOrd="0" presId="urn:microsoft.com/office/officeart/2005/8/layout/vList2"/>
    <dgm:cxn modelId="{9010F21E-5CB3-4478-B296-702C7931F1EA}" type="presParOf" srcId="{B4A6DC32-77B4-4C2E-B816-574A7316FC3D}" destId="{FFAAB515-BB2C-4A30-AFDB-F78A099D1004}"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806BB73-CF1B-47F5-8BDF-EABD03A2A58F}"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3F7BD32-E239-4C19-A507-91FD8E7A03D6}">
      <dgm:prSet/>
      <dgm:spPr/>
      <dgm:t>
        <a:bodyPr/>
        <a:lstStyle/>
        <a:p>
          <a:pPr>
            <a:lnSpc>
              <a:spcPct val="100000"/>
            </a:lnSpc>
            <a:defRPr cap="all"/>
          </a:pPr>
          <a:r>
            <a:rPr lang="fr-CA" noProof="0" dirty="0"/>
            <a:t>- Aucun achat obligatoire, aucun coût mensuel qui sort de ta poche.</a:t>
          </a:r>
        </a:p>
      </dgm:t>
    </dgm:pt>
    <dgm:pt modelId="{7B86FAA9-903A-42E3-91DA-82DBB955068C}" type="parTrans" cxnId="{5F7FAD0D-8906-4F67-A4F3-459234836484}">
      <dgm:prSet/>
      <dgm:spPr/>
      <dgm:t>
        <a:bodyPr/>
        <a:lstStyle/>
        <a:p>
          <a:endParaRPr lang="en-US"/>
        </a:p>
      </dgm:t>
    </dgm:pt>
    <dgm:pt modelId="{624B1738-D9C6-41EA-9CB3-EA2377493011}" type="sibTrans" cxnId="{5F7FAD0D-8906-4F67-A4F3-459234836484}">
      <dgm:prSet/>
      <dgm:spPr/>
      <dgm:t>
        <a:bodyPr/>
        <a:lstStyle/>
        <a:p>
          <a:endParaRPr lang="en-US"/>
        </a:p>
      </dgm:t>
    </dgm:pt>
    <dgm:pt modelId="{8A99FD09-3914-46ED-B9C1-C133FED35045}">
      <dgm:prSet/>
      <dgm:spPr/>
      <dgm:t>
        <a:bodyPr/>
        <a:lstStyle/>
        <a:p>
          <a:pPr>
            <a:lnSpc>
              <a:spcPct val="100000"/>
            </a:lnSpc>
            <a:defRPr cap="all"/>
          </a:pPr>
          <a:r>
            <a:rPr lang="fr-CA" noProof="0" dirty="0"/>
            <a:t>- Tout est automatisé (inscription, explication, conversion, rappel)</a:t>
          </a:r>
        </a:p>
      </dgm:t>
    </dgm:pt>
    <dgm:pt modelId="{F40B9C4A-5CCF-4D38-9B53-5C03CD39CF0A}" type="parTrans" cxnId="{C2176718-B28C-474E-AA42-6855C3E03921}">
      <dgm:prSet/>
      <dgm:spPr/>
      <dgm:t>
        <a:bodyPr/>
        <a:lstStyle/>
        <a:p>
          <a:endParaRPr lang="en-US"/>
        </a:p>
      </dgm:t>
    </dgm:pt>
    <dgm:pt modelId="{745C625D-E031-403E-97A1-1A4B346F880B}" type="sibTrans" cxnId="{C2176718-B28C-474E-AA42-6855C3E03921}">
      <dgm:prSet/>
      <dgm:spPr/>
      <dgm:t>
        <a:bodyPr/>
        <a:lstStyle/>
        <a:p>
          <a:endParaRPr lang="en-US"/>
        </a:p>
      </dgm:t>
    </dgm:pt>
    <dgm:pt modelId="{1FE855A9-37FA-4C21-A5D3-51825038CD6C}">
      <dgm:prSet/>
      <dgm:spPr/>
      <dgm:t>
        <a:bodyPr/>
        <a:lstStyle/>
        <a:p>
          <a:pPr>
            <a:lnSpc>
              <a:spcPct val="100000"/>
            </a:lnSpc>
            <a:defRPr cap="all"/>
          </a:pPr>
          <a:r>
            <a:rPr lang="fr-CA" noProof="0" dirty="0"/>
            <a:t>Frais prélevés uniquement sur tes profits</a:t>
          </a:r>
        </a:p>
      </dgm:t>
    </dgm:pt>
    <dgm:pt modelId="{D818FBA6-2086-4238-969D-9202A323EC76}" type="parTrans" cxnId="{FF97F867-DDA4-43D0-9690-67B50AEAE0D4}">
      <dgm:prSet/>
      <dgm:spPr/>
      <dgm:t>
        <a:bodyPr/>
        <a:lstStyle/>
        <a:p>
          <a:endParaRPr lang="fr-CA"/>
        </a:p>
      </dgm:t>
    </dgm:pt>
    <dgm:pt modelId="{35D7C203-BDD2-4C9E-AEBC-E97CBA698A70}" type="sibTrans" cxnId="{FF97F867-DDA4-43D0-9690-67B50AEAE0D4}">
      <dgm:prSet/>
      <dgm:spPr/>
      <dgm:t>
        <a:bodyPr/>
        <a:lstStyle/>
        <a:p>
          <a:endParaRPr lang="fr-CA"/>
        </a:p>
      </dgm:t>
    </dgm:pt>
    <dgm:pt modelId="{C88968EF-DFD5-4E9C-B711-D527D8612D82}">
      <dgm:prSet/>
      <dgm:spPr/>
      <dgm:t>
        <a:bodyPr/>
        <a:lstStyle/>
        <a:p>
          <a:pPr>
            <a:lnSpc>
              <a:spcPct val="100000"/>
            </a:lnSpc>
            <a:defRPr cap="all"/>
          </a:pPr>
          <a:r>
            <a:rPr lang="fr-CA" noProof="0" dirty="0"/>
            <a:t>Partage simple : aucune vente a faire</a:t>
          </a:r>
        </a:p>
      </dgm:t>
    </dgm:pt>
    <dgm:pt modelId="{DB468984-748E-44C7-9A49-F3E15D0FED5A}" type="parTrans" cxnId="{714817B8-61A9-48FB-91F4-E8ECB0BAF31F}">
      <dgm:prSet/>
      <dgm:spPr/>
      <dgm:t>
        <a:bodyPr/>
        <a:lstStyle/>
        <a:p>
          <a:endParaRPr lang="en-US"/>
        </a:p>
      </dgm:t>
    </dgm:pt>
    <dgm:pt modelId="{C8F98532-7FE6-467F-B17C-FF1B18D665ED}" type="sibTrans" cxnId="{714817B8-61A9-48FB-91F4-E8ECB0BAF31F}">
      <dgm:prSet/>
      <dgm:spPr/>
      <dgm:t>
        <a:bodyPr/>
        <a:lstStyle/>
        <a:p>
          <a:endParaRPr lang="en-US"/>
        </a:p>
      </dgm:t>
    </dgm:pt>
    <dgm:pt modelId="{F22E06A5-AE82-41C2-8451-7C6C95002104}">
      <dgm:prSet/>
      <dgm:spPr/>
      <dgm:t>
        <a:bodyPr/>
        <a:lstStyle/>
        <a:p>
          <a:pPr>
            <a:lnSpc>
              <a:spcPct val="100000"/>
            </a:lnSpc>
            <a:defRPr cap="all"/>
          </a:pPr>
          <a:r>
            <a:rPr lang="fr-CA" noProof="0" dirty="0"/>
            <a:t>- Commissions à vie sur tous tes référés</a:t>
          </a:r>
        </a:p>
      </dgm:t>
    </dgm:pt>
    <dgm:pt modelId="{66A4D5C6-98DA-45F4-B6A1-9FE87B9CF67B}" type="parTrans" cxnId="{92CB0736-5CA1-4FFE-B3F2-4413B901FAB9}">
      <dgm:prSet/>
      <dgm:spPr/>
      <dgm:t>
        <a:bodyPr/>
        <a:lstStyle/>
        <a:p>
          <a:endParaRPr lang="fr-CA"/>
        </a:p>
      </dgm:t>
    </dgm:pt>
    <dgm:pt modelId="{8EBF1D87-0467-4FB5-AE32-A54A89133695}" type="sibTrans" cxnId="{92CB0736-5CA1-4FFE-B3F2-4413B901FAB9}">
      <dgm:prSet/>
      <dgm:spPr/>
      <dgm:t>
        <a:bodyPr/>
        <a:lstStyle/>
        <a:p>
          <a:endParaRPr lang="fr-CA"/>
        </a:p>
      </dgm:t>
    </dgm:pt>
    <dgm:pt modelId="{07D5B2BC-CF08-4FB4-AD62-A4225310BEAA}">
      <dgm:prSet/>
      <dgm:spPr/>
      <dgm:t>
        <a:bodyPr/>
        <a:lstStyle/>
        <a:p>
          <a:pPr>
            <a:lnSpc>
              <a:spcPct val="100000"/>
            </a:lnSpc>
            <a:defRPr cap="all"/>
          </a:pPr>
          <a:r>
            <a:rPr lang="fr-CA" noProof="0" dirty="0"/>
            <a:t>Revenu récurrent grâce aux consommateurs et commerçants</a:t>
          </a:r>
        </a:p>
        <a:p>
          <a:pPr>
            <a:lnSpc>
              <a:spcPct val="100000"/>
            </a:lnSpc>
            <a:defRPr cap="all"/>
          </a:pPr>
          <a:endParaRPr lang="fr-CA" noProof="0" dirty="0"/>
        </a:p>
      </dgm:t>
    </dgm:pt>
    <dgm:pt modelId="{E1AEA6FC-FFBC-4B12-ACF6-4FBFC0B69A78}" type="parTrans" cxnId="{1922C85B-EF35-4F55-A01F-89B06BA78865}">
      <dgm:prSet/>
      <dgm:spPr/>
      <dgm:t>
        <a:bodyPr/>
        <a:lstStyle/>
        <a:p>
          <a:endParaRPr lang="fr-CA"/>
        </a:p>
      </dgm:t>
    </dgm:pt>
    <dgm:pt modelId="{F0BBE78E-D40A-4A41-8609-C53431C4B7F1}" type="sibTrans" cxnId="{1922C85B-EF35-4F55-A01F-89B06BA78865}">
      <dgm:prSet/>
      <dgm:spPr/>
      <dgm:t>
        <a:bodyPr/>
        <a:lstStyle/>
        <a:p>
          <a:endParaRPr lang="fr-CA"/>
        </a:p>
      </dgm:t>
    </dgm:pt>
    <dgm:pt modelId="{06A3B224-E5FE-46A1-BCB0-96CF6CF22C21}" type="pres">
      <dgm:prSet presAssocID="{A806BB73-CF1B-47F5-8BDF-EABD03A2A58F}" presName="root" presStyleCnt="0">
        <dgm:presLayoutVars>
          <dgm:dir/>
          <dgm:resizeHandles val="exact"/>
        </dgm:presLayoutVars>
      </dgm:prSet>
      <dgm:spPr/>
    </dgm:pt>
    <dgm:pt modelId="{B33F47C1-6512-44FD-AA80-9EA9B96C3671}" type="pres">
      <dgm:prSet presAssocID="{C88968EF-DFD5-4E9C-B711-D527D8612D82}" presName="compNode" presStyleCnt="0"/>
      <dgm:spPr/>
    </dgm:pt>
    <dgm:pt modelId="{EAC2C485-A277-4545-8CB1-49A58995D9FD}" type="pres">
      <dgm:prSet presAssocID="{C88968EF-DFD5-4E9C-B711-D527D8612D82}" presName="iconBgRect" presStyleLbl="bgShp" presStyleIdx="0" presStyleCnt="6"/>
      <dgm:spPr>
        <a:prstGeom prst="round2DiagRect">
          <a:avLst>
            <a:gd name="adj1" fmla="val 29727"/>
            <a:gd name="adj2" fmla="val 0"/>
          </a:avLst>
        </a:prstGeom>
      </dgm:spPr>
    </dgm:pt>
    <dgm:pt modelId="{94DFDB80-7132-4AD0-833B-00F49AA79D65}" type="pres">
      <dgm:prSet presAssocID="{C88968EF-DFD5-4E9C-B711-D527D8612D82}"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ous-titres"/>
        </a:ext>
      </dgm:extLst>
    </dgm:pt>
    <dgm:pt modelId="{755BA5A7-2308-4DBD-AD11-292B76194594}" type="pres">
      <dgm:prSet presAssocID="{C88968EF-DFD5-4E9C-B711-D527D8612D82}" presName="spaceRect" presStyleCnt="0"/>
      <dgm:spPr/>
    </dgm:pt>
    <dgm:pt modelId="{076A36A6-1DB2-45B2-9EE7-DC8075ADEDF0}" type="pres">
      <dgm:prSet presAssocID="{C88968EF-DFD5-4E9C-B711-D527D8612D82}" presName="textRect" presStyleLbl="revTx" presStyleIdx="0" presStyleCnt="6">
        <dgm:presLayoutVars>
          <dgm:chMax val="1"/>
          <dgm:chPref val="1"/>
        </dgm:presLayoutVars>
      </dgm:prSet>
      <dgm:spPr/>
    </dgm:pt>
    <dgm:pt modelId="{85AF481A-897E-4854-ACB7-14768832CBDE}" type="pres">
      <dgm:prSet presAssocID="{C8F98532-7FE6-467F-B17C-FF1B18D665ED}" presName="sibTrans" presStyleCnt="0"/>
      <dgm:spPr/>
    </dgm:pt>
    <dgm:pt modelId="{99A7A395-EA24-430D-BB97-FE91C324DADF}" type="pres">
      <dgm:prSet presAssocID="{F22E06A5-AE82-41C2-8451-7C6C95002104}" presName="compNode" presStyleCnt="0"/>
      <dgm:spPr/>
    </dgm:pt>
    <dgm:pt modelId="{FFA85E96-4440-4307-9863-B0BDB383D6DD}" type="pres">
      <dgm:prSet presAssocID="{F22E06A5-AE82-41C2-8451-7C6C95002104}" presName="iconBgRect" presStyleLbl="bgShp" presStyleIdx="1" presStyleCnt="6"/>
      <dgm:spPr>
        <a:prstGeom prst="round2DiagRect">
          <a:avLst>
            <a:gd name="adj1" fmla="val 29727"/>
            <a:gd name="adj2" fmla="val 0"/>
          </a:avLst>
        </a:prstGeom>
      </dgm:spPr>
    </dgm:pt>
    <dgm:pt modelId="{C3B71BB4-4DB8-4F35-9755-AAE48F5DE0A5}" type="pres">
      <dgm:prSet presAssocID="{F22E06A5-AE82-41C2-8451-7C6C95002104}"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ollar contour"/>
        </a:ext>
      </dgm:extLst>
    </dgm:pt>
    <dgm:pt modelId="{84EA3A57-3C89-49C3-80AB-A5D6A344D6F3}" type="pres">
      <dgm:prSet presAssocID="{F22E06A5-AE82-41C2-8451-7C6C95002104}" presName="spaceRect" presStyleCnt="0"/>
      <dgm:spPr/>
    </dgm:pt>
    <dgm:pt modelId="{D7697FCD-188A-4393-80B2-94DEC726F3BE}" type="pres">
      <dgm:prSet presAssocID="{F22E06A5-AE82-41C2-8451-7C6C95002104}" presName="textRect" presStyleLbl="revTx" presStyleIdx="1" presStyleCnt="6">
        <dgm:presLayoutVars>
          <dgm:chMax val="1"/>
          <dgm:chPref val="1"/>
        </dgm:presLayoutVars>
      </dgm:prSet>
      <dgm:spPr/>
    </dgm:pt>
    <dgm:pt modelId="{35DCE4CB-FE37-48A8-B501-14F50AB836E3}" type="pres">
      <dgm:prSet presAssocID="{8EBF1D87-0467-4FB5-AE32-A54A89133695}" presName="sibTrans" presStyleCnt="0"/>
      <dgm:spPr/>
    </dgm:pt>
    <dgm:pt modelId="{85006673-8E10-429D-9766-B64CFCDC8615}" type="pres">
      <dgm:prSet presAssocID="{B3F7BD32-E239-4C19-A507-91FD8E7A03D6}" presName="compNode" presStyleCnt="0"/>
      <dgm:spPr/>
    </dgm:pt>
    <dgm:pt modelId="{5CE675E1-B614-44DB-8E76-DAEA8708B8D5}" type="pres">
      <dgm:prSet presAssocID="{B3F7BD32-E239-4C19-A507-91FD8E7A03D6}" presName="iconBgRect" presStyleLbl="bgShp" presStyleIdx="2" presStyleCnt="6"/>
      <dgm:spPr>
        <a:prstGeom prst="round2DiagRect">
          <a:avLst>
            <a:gd name="adj1" fmla="val 29727"/>
            <a:gd name="adj2" fmla="val 0"/>
          </a:avLst>
        </a:prstGeom>
      </dgm:spPr>
    </dgm:pt>
    <dgm:pt modelId="{4F4EBBAA-96F4-42FF-B25F-E1CE92EFAF29}" type="pres">
      <dgm:prSet presAssocID="{B3F7BD32-E239-4C19-A507-91FD8E7A03D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rgent"/>
        </a:ext>
      </dgm:extLst>
    </dgm:pt>
    <dgm:pt modelId="{0F280ED7-656B-4CA2-976D-9D97E13EACD2}" type="pres">
      <dgm:prSet presAssocID="{B3F7BD32-E239-4C19-A507-91FD8E7A03D6}" presName="spaceRect" presStyleCnt="0"/>
      <dgm:spPr/>
    </dgm:pt>
    <dgm:pt modelId="{2E8E23C2-ECCA-4454-9EFE-0B7088DA7C4C}" type="pres">
      <dgm:prSet presAssocID="{B3F7BD32-E239-4C19-A507-91FD8E7A03D6}" presName="textRect" presStyleLbl="revTx" presStyleIdx="2" presStyleCnt="6">
        <dgm:presLayoutVars>
          <dgm:chMax val="1"/>
          <dgm:chPref val="1"/>
        </dgm:presLayoutVars>
      </dgm:prSet>
      <dgm:spPr/>
    </dgm:pt>
    <dgm:pt modelId="{6BC687E4-EA97-43DD-9D50-F1BB0572E3A0}" type="pres">
      <dgm:prSet presAssocID="{624B1738-D9C6-41EA-9CB3-EA2377493011}" presName="sibTrans" presStyleCnt="0"/>
      <dgm:spPr/>
    </dgm:pt>
    <dgm:pt modelId="{CF37472F-2940-4F53-8497-D59056B00963}" type="pres">
      <dgm:prSet presAssocID="{8A99FD09-3914-46ED-B9C1-C133FED35045}" presName="compNode" presStyleCnt="0"/>
      <dgm:spPr/>
    </dgm:pt>
    <dgm:pt modelId="{A489B22C-30F0-40E8-ACC0-A0E7E04F399A}" type="pres">
      <dgm:prSet presAssocID="{8A99FD09-3914-46ED-B9C1-C133FED35045}" presName="iconBgRect" presStyleLbl="bgShp" presStyleIdx="3" presStyleCnt="6"/>
      <dgm:spPr>
        <a:prstGeom prst="round2DiagRect">
          <a:avLst>
            <a:gd name="adj1" fmla="val 29727"/>
            <a:gd name="adj2" fmla="val 0"/>
          </a:avLst>
        </a:prstGeom>
      </dgm:spPr>
    </dgm:pt>
    <dgm:pt modelId="{FEF32AD9-AC00-4AC9-B10F-71605B8C19C6}" type="pres">
      <dgm:prSet presAssocID="{8A99FD09-3914-46ED-B9C1-C133FED35045}" presName="iconRect"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Robot avec un remplissage uni"/>
        </a:ext>
      </dgm:extLst>
    </dgm:pt>
    <dgm:pt modelId="{F7C5CBAC-CBB6-4456-B3C0-3AA9CF438965}" type="pres">
      <dgm:prSet presAssocID="{8A99FD09-3914-46ED-B9C1-C133FED35045}" presName="spaceRect" presStyleCnt="0"/>
      <dgm:spPr/>
    </dgm:pt>
    <dgm:pt modelId="{CDB946FF-2470-48EF-8A80-7C898294D101}" type="pres">
      <dgm:prSet presAssocID="{8A99FD09-3914-46ED-B9C1-C133FED35045}" presName="textRect" presStyleLbl="revTx" presStyleIdx="3" presStyleCnt="6">
        <dgm:presLayoutVars>
          <dgm:chMax val="1"/>
          <dgm:chPref val="1"/>
        </dgm:presLayoutVars>
      </dgm:prSet>
      <dgm:spPr/>
    </dgm:pt>
    <dgm:pt modelId="{DBC301F6-614E-4739-BFAD-164B735BB6AE}" type="pres">
      <dgm:prSet presAssocID="{745C625D-E031-403E-97A1-1A4B346F880B}" presName="sibTrans" presStyleCnt="0"/>
      <dgm:spPr/>
    </dgm:pt>
    <dgm:pt modelId="{A306E0F9-561C-44FA-ADED-AA21A08F0742}" type="pres">
      <dgm:prSet presAssocID="{1FE855A9-37FA-4C21-A5D3-51825038CD6C}" presName="compNode" presStyleCnt="0"/>
      <dgm:spPr/>
    </dgm:pt>
    <dgm:pt modelId="{6C5A3256-8101-48E1-8853-4535587E790E}" type="pres">
      <dgm:prSet presAssocID="{1FE855A9-37FA-4C21-A5D3-51825038CD6C}" presName="iconBgRect" presStyleLbl="bgShp" presStyleIdx="4" presStyleCnt="6"/>
      <dgm:spPr>
        <a:prstGeom prst="round2DiagRect">
          <a:avLst>
            <a:gd name="adj1" fmla="val 29727"/>
            <a:gd name="adj2" fmla="val 0"/>
          </a:avLst>
        </a:prstGeom>
      </dgm:spPr>
    </dgm:pt>
    <dgm:pt modelId="{DAAB1BD8-DD31-4D06-9CC5-A3A0A2909C43}" type="pres">
      <dgm:prSet presAssocID="{1FE855A9-37FA-4C21-A5D3-51825038CD6C}" presName="iconRect"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Graphique à barres avec tendance à la hausse contour"/>
        </a:ext>
      </dgm:extLst>
    </dgm:pt>
    <dgm:pt modelId="{12A5432C-7B23-4517-8976-BC1F3614BD39}" type="pres">
      <dgm:prSet presAssocID="{1FE855A9-37FA-4C21-A5D3-51825038CD6C}" presName="spaceRect" presStyleCnt="0"/>
      <dgm:spPr/>
    </dgm:pt>
    <dgm:pt modelId="{94F53358-94AE-4535-896A-5D84BC6D4FE7}" type="pres">
      <dgm:prSet presAssocID="{1FE855A9-37FA-4C21-A5D3-51825038CD6C}" presName="textRect" presStyleLbl="revTx" presStyleIdx="4" presStyleCnt="6">
        <dgm:presLayoutVars>
          <dgm:chMax val="1"/>
          <dgm:chPref val="1"/>
        </dgm:presLayoutVars>
      </dgm:prSet>
      <dgm:spPr/>
    </dgm:pt>
    <dgm:pt modelId="{87440586-2458-4E2A-AEC4-AE79A4DF7795}" type="pres">
      <dgm:prSet presAssocID="{35D7C203-BDD2-4C9E-AEBC-E97CBA698A70}" presName="sibTrans" presStyleCnt="0"/>
      <dgm:spPr/>
    </dgm:pt>
    <dgm:pt modelId="{B1D75B35-ED1A-42DA-8B69-B3DDF0A599DD}" type="pres">
      <dgm:prSet presAssocID="{07D5B2BC-CF08-4FB4-AD62-A4225310BEAA}" presName="compNode" presStyleCnt="0"/>
      <dgm:spPr/>
    </dgm:pt>
    <dgm:pt modelId="{A0F6AF1F-5EEE-40E0-AEB8-93F9638067B5}" type="pres">
      <dgm:prSet presAssocID="{07D5B2BC-CF08-4FB4-AD62-A4225310BEAA}" presName="iconBgRect" presStyleLbl="bgShp" presStyleIdx="5" presStyleCnt="6"/>
      <dgm:spPr>
        <a:prstGeom prst="round2DiagRect">
          <a:avLst>
            <a:gd name="adj1" fmla="val 29727"/>
            <a:gd name="adj2" fmla="val 0"/>
          </a:avLst>
        </a:prstGeom>
      </dgm:spPr>
    </dgm:pt>
    <dgm:pt modelId="{EF4F4061-BDD8-47B5-9F2F-6853E3D25470}" type="pres">
      <dgm:prSet presAssocID="{07D5B2BC-CF08-4FB4-AD62-A4225310BEAA}" presName="iconRect"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Infini avec un remplissage uni"/>
        </a:ext>
      </dgm:extLst>
    </dgm:pt>
    <dgm:pt modelId="{24E06AF6-6988-4B05-AF55-9E836F5865DA}" type="pres">
      <dgm:prSet presAssocID="{07D5B2BC-CF08-4FB4-AD62-A4225310BEAA}" presName="spaceRect" presStyleCnt="0"/>
      <dgm:spPr/>
    </dgm:pt>
    <dgm:pt modelId="{F8A2DE07-0E6F-4F4E-B9EA-329E91747B4D}" type="pres">
      <dgm:prSet presAssocID="{07D5B2BC-CF08-4FB4-AD62-A4225310BEAA}" presName="textRect" presStyleLbl="revTx" presStyleIdx="5" presStyleCnt="6">
        <dgm:presLayoutVars>
          <dgm:chMax val="1"/>
          <dgm:chPref val="1"/>
        </dgm:presLayoutVars>
      </dgm:prSet>
      <dgm:spPr/>
    </dgm:pt>
  </dgm:ptLst>
  <dgm:cxnLst>
    <dgm:cxn modelId="{CC4D870D-78A0-4470-BD84-A66262908651}" type="presOf" srcId="{A806BB73-CF1B-47F5-8BDF-EABD03A2A58F}" destId="{06A3B224-E5FE-46A1-BCB0-96CF6CF22C21}" srcOrd="0" destOrd="0" presId="urn:microsoft.com/office/officeart/2018/5/layout/IconLeafLabelList"/>
    <dgm:cxn modelId="{5F7FAD0D-8906-4F67-A4F3-459234836484}" srcId="{A806BB73-CF1B-47F5-8BDF-EABD03A2A58F}" destId="{B3F7BD32-E239-4C19-A507-91FD8E7A03D6}" srcOrd="2" destOrd="0" parTransId="{7B86FAA9-903A-42E3-91DA-82DBB955068C}" sibTransId="{624B1738-D9C6-41EA-9CB3-EA2377493011}"/>
    <dgm:cxn modelId="{C2176718-B28C-474E-AA42-6855C3E03921}" srcId="{A806BB73-CF1B-47F5-8BDF-EABD03A2A58F}" destId="{8A99FD09-3914-46ED-B9C1-C133FED35045}" srcOrd="3" destOrd="0" parTransId="{F40B9C4A-5CCF-4D38-9B53-5C03CD39CF0A}" sibTransId="{745C625D-E031-403E-97A1-1A4B346F880B}"/>
    <dgm:cxn modelId="{C59FBA1B-A309-42E2-B26F-B2DF353CCFD4}" type="presOf" srcId="{C88968EF-DFD5-4E9C-B711-D527D8612D82}" destId="{076A36A6-1DB2-45B2-9EE7-DC8075ADEDF0}" srcOrd="0" destOrd="0" presId="urn:microsoft.com/office/officeart/2018/5/layout/IconLeafLabelList"/>
    <dgm:cxn modelId="{C25E412F-8E87-4E64-9E4F-E0B99A5EA7FB}" type="presOf" srcId="{F22E06A5-AE82-41C2-8451-7C6C95002104}" destId="{D7697FCD-188A-4393-80B2-94DEC726F3BE}" srcOrd="0" destOrd="0" presId="urn:microsoft.com/office/officeart/2018/5/layout/IconLeafLabelList"/>
    <dgm:cxn modelId="{92CB0736-5CA1-4FFE-B3F2-4413B901FAB9}" srcId="{A806BB73-CF1B-47F5-8BDF-EABD03A2A58F}" destId="{F22E06A5-AE82-41C2-8451-7C6C95002104}" srcOrd="1" destOrd="0" parTransId="{66A4D5C6-98DA-45F4-B6A1-9FE87B9CF67B}" sibTransId="{8EBF1D87-0467-4FB5-AE32-A54A89133695}"/>
    <dgm:cxn modelId="{1922C85B-EF35-4F55-A01F-89B06BA78865}" srcId="{A806BB73-CF1B-47F5-8BDF-EABD03A2A58F}" destId="{07D5B2BC-CF08-4FB4-AD62-A4225310BEAA}" srcOrd="5" destOrd="0" parTransId="{E1AEA6FC-FFBC-4B12-ACF6-4FBFC0B69A78}" sibTransId="{F0BBE78E-D40A-4A41-8609-C53431C4B7F1}"/>
    <dgm:cxn modelId="{DF60F844-89C1-44A7-A9BF-86387123F79E}" type="presOf" srcId="{B3F7BD32-E239-4C19-A507-91FD8E7A03D6}" destId="{2E8E23C2-ECCA-4454-9EFE-0B7088DA7C4C}" srcOrd="0" destOrd="0" presId="urn:microsoft.com/office/officeart/2018/5/layout/IconLeafLabelList"/>
    <dgm:cxn modelId="{FF97F867-DDA4-43D0-9690-67B50AEAE0D4}" srcId="{A806BB73-CF1B-47F5-8BDF-EABD03A2A58F}" destId="{1FE855A9-37FA-4C21-A5D3-51825038CD6C}" srcOrd="4" destOrd="0" parTransId="{D818FBA6-2086-4238-969D-9202A323EC76}" sibTransId="{35D7C203-BDD2-4C9E-AEBC-E97CBA698A70}"/>
    <dgm:cxn modelId="{7AD8BB8F-C0C0-44BD-9976-8BDBE0B91288}" type="presOf" srcId="{8A99FD09-3914-46ED-B9C1-C133FED35045}" destId="{CDB946FF-2470-48EF-8A80-7C898294D101}" srcOrd="0" destOrd="0" presId="urn:microsoft.com/office/officeart/2018/5/layout/IconLeafLabelList"/>
    <dgm:cxn modelId="{714817B8-61A9-48FB-91F4-E8ECB0BAF31F}" srcId="{A806BB73-CF1B-47F5-8BDF-EABD03A2A58F}" destId="{C88968EF-DFD5-4E9C-B711-D527D8612D82}" srcOrd="0" destOrd="0" parTransId="{DB468984-748E-44C7-9A49-F3E15D0FED5A}" sibTransId="{C8F98532-7FE6-467F-B17C-FF1B18D665ED}"/>
    <dgm:cxn modelId="{5AFD2CED-BC81-455C-83DA-BB8FE0B2D29E}" type="presOf" srcId="{07D5B2BC-CF08-4FB4-AD62-A4225310BEAA}" destId="{F8A2DE07-0E6F-4F4E-B9EA-329E91747B4D}" srcOrd="0" destOrd="0" presId="urn:microsoft.com/office/officeart/2018/5/layout/IconLeafLabelList"/>
    <dgm:cxn modelId="{98599EFE-72A9-4DDE-B3B7-0B165160E8E0}" type="presOf" srcId="{1FE855A9-37FA-4C21-A5D3-51825038CD6C}" destId="{94F53358-94AE-4535-896A-5D84BC6D4FE7}" srcOrd="0" destOrd="0" presId="urn:microsoft.com/office/officeart/2018/5/layout/IconLeafLabelList"/>
    <dgm:cxn modelId="{7F1276DF-CFD0-4A46-B7E5-C985DBBFA23C}" type="presParOf" srcId="{06A3B224-E5FE-46A1-BCB0-96CF6CF22C21}" destId="{B33F47C1-6512-44FD-AA80-9EA9B96C3671}" srcOrd="0" destOrd="0" presId="urn:microsoft.com/office/officeart/2018/5/layout/IconLeafLabelList"/>
    <dgm:cxn modelId="{6AF11772-E32D-4088-8855-B4CABFD086BE}" type="presParOf" srcId="{B33F47C1-6512-44FD-AA80-9EA9B96C3671}" destId="{EAC2C485-A277-4545-8CB1-49A58995D9FD}" srcOrd="0" destOrd="0" presId="urn:microsoft.com/office/officeart/2018/5/layout/IconLeafLabelList"/>
    <dgm:cxn modelId="{A0B57C5F-EE8E-4999-8BC7-C710F77825B2}" type="presParOf" srcId="{B33F47C1-6512-44FD-AA80-9EA9B96C3671}" destId="{94DFDB80-7132-4AD0-833B-00F49AA79D65}" srcOrd="1" destOrd="0" presId="urn:microsoft.com/office/officeart/2018/5/layout/IconLeafLabelList"/>
    <dgm:cxn modelId="{92A75847-27E5-4549-B11A-996A391672C0}" type="presParOf" srcId="{B33F47C1-6512-44FD-AA80-9EA9B96C3671}" destId="{755BA5A7-2308-4DBD-AD11-292B76194594}" srcOrd="2" destOrd="0" presId="urn:microsoft.com/office/officeart/2018/5/layout/IconLeafLabelList"/>
    <dgm:cxn modelId="{8E2116F6-C289-4746-BF0C-03ACFF5F9D06}" type="presParOf" srcId="{B33F47C1-6512-44FD-AA80-9EA9B96C3671}" destId="{076A36A6-1DB2-45B2-9EE7-DC8075ADEDF0}" srcOrd="3" destOrd="0" presId="urn:microsoft.com/office/officeart/2018/5/layout/IconLeafLabelList"/>
    <dgm:cxn modelId="{E5352B33-DCF0-47D0-84C9-337A52124201}" type="presParOf" srcId="{06A3B224-E5FE-46A1-BCB0-96CF6CF22C21}" destId="{85AF481A-897E-4854-ACB7-14768832CBDE}" srcOrd="1" destOrd="0" presId="urn:microsoft.com/office/officeart/2018/5/layout/IconLeafLabelList"/>
    <dgm:cxn modelId="{06712FC8-4BFA-4C0E-828F-6D78DFD5096F}" type="presParOf" srcId="{06A3B224-E5FE-46A1-BCB0-96CF6CF22C21}" destId="{99A7A395-EA24-430D-BB97-FE91C324DADF}" srcOrd="2" destOrd="0" presId="urn:microsoft.com/office/officeart/2018/5/layout/IconLeafLabelList"/>
    <dgm:cxn modelId="{4E2E2B4E-E6CE-4098-BAE5-1F419B0BA931}" type="presParOf" srcId="{99A7A395-EA24-430D-BB97-FE91C324DADF}" destId="{FFA85E96-4440-4307-9863-B0BDB383D6DD}" srcOrd="0" destOrd="0" presId="urn:microsoft.com/office/officeart/2018/5/layout/IconLeafLabelList"/>
    <dgm:cxn modelId="{96E5A75E-1762-4F66-BFA7-A55449E6EAF2}" type="presParOf" srcId="{99A7A395-EA24-430D-BB97-FE91C324DADF}" destId="{C3B71BB4-4DB8-4F35-9755-AAE48F5DE0A5}" srcOrd="1" destOrd="0" presId="urn:microsoft.com/office/officeart/2018/5/layout/IconLeafLabelList"/>
    <dgm:cxn modelId="{60190015-31C7-4B6F-BEA8-11F91858CFAE}" type="presParOf" srcId="{99A7A395-EA24-430D-BB97-FE91C324DADF}" destId="{84EA3A57-3C89-49C3-80AB-A5D6A344D6F3}" srcOrd="2" destOrd="0" presId="urn:microsoft.com/office/officeart/2018/5/layout/IconLeafLabelList"/>
    <dgm:cxn modelId="{DA7E370E-462E-42FE-AB6B-832497AE273D}" type="presParOf" srcId="{99A7A395-EA24-430D-BB97-FE91C324DADF}" destId="{D7697FCD-188A-4393-80B2-94DEC726F3BE}" srcOrd="3" destOrd="0" presId="urn:microsoft.com/office/officeart/2018/5/layout/IconLeafLabelList"/>
    <dgm:cxn modelId="{1C30A5C1-6AEF-4E56-AD02-A7F482B684A1}" type="presParOf" srcId="{06A3B224-E5FE-46A1-BCB0-96CF6CF22C21}" destId="{35DCE4CB-FE37-48A8-B501-14F50AB836E3}" srcOrd="3" destOrd="0" presId="urn:microsoft.com/office/officeart/2018/5/layout/IconLeafLabelList"/>
    <dgm:cxn modelId="{AB5259C8-9C82-4FE1-B06C-B377402CA163}" type="presParOf" srcId="{06A3B224-E5FE-46A1-BCB0-96CF6CF22C21}" destId="{85006673-8E10-429D-9766-B64CFCDC8615}" srcOrd="4" destOrd="0" presId="urn:microsoft.com/office/officeart/2018/5/layout/IconLeafLabelList"/>
    <dgm:cxn modelId="{1D8535D3-1870-4015-A410-4F04E2F75C90}" type="presParOf" srcId="{85006673-8E10-429D-9766-B64CFCDC8615}" destId="{5CE675E1-B614-44DB-8E76-DAEA8708B8D5}" srcOrd="0" destOrd="0" presId="urn:microsoft.com/office/officeart/2018/5/layout/IconLeafLabelList"/>
    <dgm:cxn modelId="{38D625CE-4400-499C-B925-322D76FB092B}" type="presParOf" srcId="{85006673-8E10-429D-9766-B64CFCDC8615}" destId="{4F4EBBAA-96F4-42FF-B25F-E1CE92EFAF29}" srcOrd="1" destOrd="0" presId="urn:microsoft.com/office/officeart/2018/5/layout/IconLeafLabelList"/>
    <dgm:cxn modelId="{97DD58ED-79E6-467A-BD3D-BDED80BE2152}" type="presParOf" srcId="{85006673-8E10-429D-9766-B64CFCDC8615}" destId="{0F280ED7-656B-4CA2-976D-9D97E13EACD2}" srcOrd="2" destOrd="0" presId="urn:microsoft.com/office/officeart/2018/5/layout/IconLeafLabelList"/>
    <dgm:cxn modelId="{2CCAB607-0D20-4E3A-8849-1962290171EB}" type="presParOf" srcId="{85006673-8E10-429D-9766-B64CFCDC8615}" destId="{2E8E23C2-ECCA-4454-9EFE-0B7088DA7C4C}" srcOrd="3" destOrd="0" presId="urn:microsoft.com/office/officeart/2018/5/layout/IconLeafLabelList"/>
    <dgm:cxn modelId="{5AF30525-97D6-484B-A755-A43036C97B98}" type="presParOf" srcId="{06A3B224-E5FE-46A1-BCB0-96CF6CF22C21}" destId="{6BC687E4-EA97-43DD-9D50-F1BB0572E3A0}" srcOrd="5" destOrd="0" presId="urn:microsoft.com/office/officeart/2018/5/layout/IconLeafLabelList"/>
    <dgm:cxn modelId="{1458BD66-1CE4-4065-81D8-8263630477D8}" type="presParOf" srcId="{06A3B224-E5FE-46A1-BCB0-96CF6CF22C21}" destId="{CF37472F-2940-4F53-8497-D59056B00963}" srcOrd="6" destOrd="0" presId="urn:microsoft.com/office/officeart/2018/5/layout/IconLeafLabelList"/>
    <dgm:cxn modelId="{ABEE650A-497A-43E2-81F2-AF092B5937F1}" type="presParOf" srcId="{CF37472F-2940-4F53-8497-D59056B00963}" destId="{A489B22C-30F0-40E8-ACC0-A0E7E04F399A}" srcOrd="0" destOrd="0" presId="urn:microsoft.com/office/officeart/2018/5/layout/IconLeafLabelList"/>
    <dgm:cxn modelId="{3FA5AD09-9C21-4827-8390-7414FCC24885}" type="presParOf" srcId="{CF37472F-2940-4F53-8497-D59056B00963}" destId="{FEF32AD9-AC00-4AC9-B10F-71605B8C19C6}" srcOrd="1" destOrd="0" presId="urn:microsoft.com/office/officeart/2018/5/layout/IconLeafLabelList"/>
    <dgm:cxn modelId="{35496EB8-6222-4907-8B13-9D929870FC21}" type="presParOf" srcId="{CF37472F-2940-4F53-8497-D59056B00963}" destId="{F7C5CBAC-CBB6-4456-B3C0-3AA9CF438965}" srcOrd="2" destOrd="0" presId="urn:microsoft.com/office/officeart/2018/5/layout/IconLeafLabelList"/>
    <dgm:cxn modelId="{3B8DAAA3-AE9B-4454-84E5-DAFBDF13671D}" type="presParOf" srcId="{CF37472F-2940-4F53-8497-D59056B00963}" destId="{CDB946FF-2470-48EF-8A80-7C898294D101}" srcOrd="3" destOrd="0" presId="urn:microsoft.com/office/officeart/2018/5/layout/IconLeafLabelList"/>
    <dgm:cxn modelId="{6F8A99BD-D3BA-4842-B6C2-F0A645C7B8B1}" type="presParOf" srcId="{06A3B224-E5FE-46A1-BCB0-96CF6CF22C21}" destId="{DBC301F6-614E-4739-BFAD-164B735BB6AE}" srcOrd="7" destOrd="0" presId="urn:microsoft.com/office/officeart/2018/5/layout/IconLeafLabelList"/>
    <dgm:cxn modelId="{3D50D8E4-B3D2-4B6C-80AE-876B89FEF475}" type="presParOf" srcId="{06A3B224-E5FE-46A1-BCB0-96CF6CF22C21}" destId="{A306E0F9-561C-44FA-ADED-AA21A08F0742}" srcOrd="8" destOrd="0" presId="urn:microsoft.com/office/officeart/2018/5/layout/IconLeafLabelList"/>
    <dgm:cxn modelId="{BD59F950-6C32-4100-BB55-389382C43645}" type="presParOf" srcId="{A306E0F9-561C-44FA-ADED-AA21A08F0742}" destId="{6C5A3256-8101-48E1-8853-4535587E790E}" srcOrd="0" destOrd="0" presId="urn:microsoft.com/office/officeart/2018/5/layout/IconLeafLabelList"/>
    <dgm:cxn modelId="{2D376D13-D64F-42DA-A1B5-AAC65E9FAC6B}" type="presParOf" srcId="{A306E0F9-561C-44FA-ADED-AA21A08F0742}" destId="{DAAB1BD8-DD31-4D06-9CC5-A3A0A2909C43}" srcOrd="1" destOrd="0" presId="urn:microsoft.com/office/officeart/2018/5/layout/IconLeafLabelList"/>
    <dgm:cxn modelId="{C78DD193-7810-41F1-8FE6-101E7D6C8DC6}" type="presParOf" srcId="{A306E0F9-561C-44FA-ADED-AA21A08F0742}" destId="{12A5432C-7B23-4517-8976-BC1F3614BD39}" srcOrd="2" destOrd="0" presId="urn:microsoft.com/office/officeart/2018/5/layout/IconLeafLabelList"/>
    <dgm:cxn modelId="{55B83F4A-D9DB-449C-80E7-9B53E547D031}" type="presParOf" srcId="{A306E0F9-561C-44FA-ADED-AA21A08F0742}" destId="{94F53358-94AE-4535-896A-5D84BC6D4FE7}" srcOrd="3" destOrd="0" presId="urn:microsoft.com/office/officeart/2018/5/layout/IconLeafLabelList"/>
    <dgm:cxn modelId="{15352C53-B9C5-4F5A-BA62-27EEBA1FF670}" type="presParOf" srcId="{06A3B224-E5FE-46A1-BCB0-96CF6CF22C21}" destId="{87440586-2458-4E2A-AEC4-AE79A4DF7795}" srcOrd="9" destOrd="0" presId="urn:microsoft.com/office/officeart/2018/5/layout/IconLeafLabelList"/>
    <dgm:cxn modelId="{2D4DFC1A-EED5-4A82-8718-870F77E9308B}" type="presParOf" srcId="{06A3B224-E5FE-46A1-BCB0-96CF6CF22C21}" destId="{B1D75B35-ED1A-42DA-8B69-B3DDF0A599DD}" srcOrd="10" destOrd="0" presId="urn:microsoft.com/office/officeart/2018/5/layout/IconLeafLabelList"/>
    <dgm:cxn modelId="{9CF2EE47-B812-41FA-A655-BDB58D245694}" type="presParOf" srcId="{B1D75B35-ED1A-42DA-8B69-B3DDF0A599DD}" destId="{A0F6AF1F-5EEE-40E0-AEB8-93F9638067B5}" srcOrd="0" destOrd="0" presId="urn:microsoft.com/office/officeart/2018/5/layout/IconLeafLabelList"/>
    <dgm:cxn modelId="{AFAAB275-4DE0-44E4-80C0-7BC60014C417}" type="presParOf" srcId="{B1D75B35-ED1A-42DA-8B69-B3DDF0A599DD}" destId="{EF4F4061-BDD8-47B5-9F2F-6853E3D25470}" srcOrd="1" destOrd="0" presId="urn:microsoft.com/office/officeart/2018/5/layout/IconLeafLabelList"/>
    <dgm:cxn modelId="{488AB579-C483-4F36-9759-4E1A3CA392E4}" type="presParOf" srcId="{B1D75B35-ED1A-42DA-8B69-B3DDF0A599DD}" destId="{24E06AF6-6988-4B05-AF55-9E836F5865DA}" srcOrd="2" destOrd="0" presId="urn:microsoft.com/office/officeart/2018/5/layout/IconLeafLabelList"/>
    <dgm:cxn modelId="{4B741871-FBD7-4F37-A7E8-663EAB1AB6E5}" type="presParOf" srcId="{B1D75B35-ED1A-42DA-8B69-B3DDF0A599DD}" destId="{F8A2DE07-0E6F-4F4E-B9EA-329E91747B4D}"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D598CE6-14A5-4110-974F-D4020220BD07}"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B48A7DF9-9FD5-4D42-8DAA-F2735D6025D2}">
      <dgm:prSet/>
      <dgm:spPr/>
      <dgm:t>
        <a:bodyPr/>
        <a:lstStyle/>
        <a:p>
          <a:r>
            <a:rPr lang="fr-CA" noProof="0" dirty="0"/>
            <a:t>- Commissions Sur les achats des   consommateurs</a:t>
          </a:r>
        </a:p>
      </dgm:t>
    </dgm:pt>
    <dgm:pt modelId="{C6C6927E-FF0B-43DA-9BBD-B5CE5CE9FDE0}" type="parTrans" cxnId="{B42E7902-0419-42B8-86B7-47AE094618EC}">
      <dgm:prSet/>
      <dgm:spPr/>
      <dgm:t>
        <a:bodyPr/>
        <a:lstStyle/>
        <a:p>
          <a:endParaRPr lang="en-US"/>
        </a:p>
      </dgm:t>
    </dgm:pt>
    <dgm:pt modelId="{1983D960-F96A-4BE5-B8C7-34A088B4F7AE}" type="sibTrans" cxnId="{B42E7902-0419-42B8-86B7-47AE094618EC}">
      <dgm:prSet/>
      <dgm:spPr/>
      <dgm:t>
        <a:bodyPr/>
        <a:lstStyle/>
        <a:p>
          <a:endParaRPr lang="en-US"/>
        </a:p>
      </dgm:t>
    </dgm:pt>
    <dgm:pt modelId="{725B8254-2D4F-49D1-B160-6018CE8A2377}">
      <dgm:prSet/>
      <dgm:spPr/>
      <dgm:t>
        <a:bodyPr/>
        <a:lstStyle/>
        <a:p>
          <a:r>
            <a:rPr lang="fr-CA" noProof="0" dirty="0"/>
            <a:t>- Commissions sur les achats des commerces</a:t>
          </a:r>
        </a:p>
      </dgm:t>
    </dgm:pt>
    <dgm:pt modelId="{7C02D460-85C8-4465-97F9-802FE67F818E}" type="parTrans" cxnId="{8317D89B-3387-4EDA-A107-8E00B459565E}">
      <dgm:prSet/>
      <dgm:spPr/>
      <dgm:t>
        <a:bodyPr/>
        <a:lstStyle/>
        <a:p>
          <a:endParaRPr lang="en-US"/>
        </a:p>
      </dgm:t>
    </dgm:pt>
    <dgm:pt modelId="{22D7ABAB-ABB4-4D41-A1F7-BAB05456D857}" type="sibTrans" cxnId="{8317D89B-3387-4EDA-A107-8E00B459565E}">
      <dgm:prSet/>
      <dgm:spPr/>
      <dgm:t>
        <a:bodyPr/>
        <a:lstStyle/>
        <a:p>
          <a:endParaRPr lang="en-US"/>
        </a:p>
      </dgm:t>
    </dgm:pt>
    <dgm:pt modelId="{D311CF77-0041-4763-BE1C-ECEC73E93ED6}">
      <dgm:prSet/>
      <dgm:spPr/>
      <dgm:t>
        <a:bodyPr/>
        <a:lstStyle/>
        <a:p>
          <a:r>
            <a:rPr lang="fr-CA" noProof="0" dirty="0"/>
            <a:t>- Système conçu pour être simple et duplicable</a:t>
          </a:r>
        </a:p>
      </dgm:t>
    </dgm:pt>
    <dgm:pt modelId="{FEE6ACFC-E1A7-4684-A20C-82F018529E6B}" type="parTrans" cxnId="{19EC0415-B2CA-4A7B-B3F7-5F653AF5E65B}">
      <dgm:prSet/>
      <dgm:spPr/>
      <dgm:t>
        <a:bodyPr/>
        <a:lstStyle/>
        <a:p>
          <a:endParaRPr lang="en-US"/>
        </a:p>
      </dgm:t>
    </dgm:pt>
    <dgm:pt modelId="{C716B608-7932-4671-ABBD-9125222C282F}" type="sibTrans" cxnId="{19EC0415-B2CA-4A7B-B3F7-5F653AF5E65B}">
      <dgm:prSet/>
      <dgm:spPr/>
      <dgm:t>
        <a:bodyPr/>
        <a:lstStyle/>
        <a:p>
          <a:endParaRPr lang="en-US"/>
        </a:p>
      </dgm:t>
    </dgm:pt>
    <dgm:pt modelId="{AC107444-6BC0-4822-A0DA-E061FF2C4F64}" type="pres">
      <dgm:prSet presAssocID="{BD598CE6-14A5-4110-974F-D4020220BD07}" presName="cycle" presStyleCnt="0">
        <dgm:presLayoutVars>
          <dgm:dir/>
          <dgm:resizeHandles val="exact"/>
        </dgm:presLayoutVars>
      </dgm:prSet>
      <dgm:spPr/>
    </dgm:pt>
    <dgm:pt modelId="{086A0C19-5CDE-4D8D-8BA5-E3002413FBA4}" type="pres">
      <dgm:prSet presAssocID="{B48A7DF9-9FD5-4D42-8DAA-F2735D6025D2}" presName="dummy" presStyleCnt="0"/>
      <dgm:spPr/>
    </dgm:pt>
    <dgm:pt modelId="{88CA946D-306B-41E6-874C-F9AE2488C1CA}" type="pres">
      <dgm:prSet presAssocID="{B48A7DF9-9FD5-4D42-8DAA-F2735D6025D2}" presName="node" presStyleLbl="revTx" presStyleIdx="0" presStyleCnt="3">
        <dgm:presLayoutVars>
          <dgm:bulletEnabled val="1"/>
        </dgm:presLayoutVars>
      </dgm:prSet>
      <dgm:spPr/>
    </dgm:pt>
    <dgm:pt modelId="{EB525842-CEF4-40C0-8F97-957DA3232BC6}" type="pres">
      <dgm:prSet presAssocID="{1983D960-F96A-4BE5-B8C7-34A088B4F7AE}" presName="sibTrans" presStyleLbl="node1" presStyleIdx="0" presStyleCnt="3"/>
      <dgm:spPr/>
    </dgm:pt>
    <dgm:pt modelId="{2E0797DA-1FE7-434A-AD2F-E4FF35CF593E}" type="pres">
      <dgm:prSet presAssocID="{725B8254-2D4F-49D1-B160-6018CE8A2377}" presName="dummy" presStyleCnt="0"/>
      <dgm:spPr/>
    </dgm:pt>
    <dgm:pt modelId="{892B2023-212D-43D3-82C1-0DB3500127F3}" type="pres">
      <dgm:prSet presAssocID="{725B8254-2D4F-49D1-B160-6018CE8A2377}" presName="node" presStyleLbl="revTx" presStyleIdx="1" presStyleCnt="3">
        <dgm:presLayoutVars>
          <dgm:bulletEnabled val="1"/>
        </dgm:presLayoutVars>
      </dgm:prSet>
      <dgm:spPr/>
    </dgm:pt>
    <dgm:pt modelId="{C6A32991-25B7-4E05-B17F-7466525458C3}" type="pres">
      <dgm:prSet presAssocID="{22D7ABAB-ABB4-4D41-A1F7-BAB05456D857}" presName="sibTrans" presStyleLbl="node1" presStyleIdx="1" presStyleCnt="3"/>
      <dgm:spPr/>
    </dgm:pt>
    <dgm:pt modelId="{AAF2F010-0981-4D0D-B3D6-364E27725D20}" type="pres">
      <dgm:prSet presAssocID="{D311CF77-0041-4763-BE1C-ECEC73E93ED6}" presName="dummy" presStyleCnt="0"/>
      <dgm:spPr/>
    </dgm:pt>
    <dgm:pt modelId="{00911476-D755-4BA8-BBD8-8474945D983F}" type="pres">
      <dgm:prSet presAssocID="{D311CF77-0041-4763-BE1C-ECEC73E93ED6}" presName="node" presStyleLbl="revTx" presStyleIdx="2" presStyleCnt="3">
        <dgm:presLayoutVars>
          <dgm:bulletEnabled val="1"/>
        </dgm:presLayoutVars>
      </dgm:prSet>
      <dgm:spPr/>
    </dgm:pt>
    <dgm:pt modelId="{AF6EE470-ED20-4E95-A639-497107CDEA62}" type="pres">
      <dgm:prSet presAssocID="{C716B608-7932-4671-ABBD-9125222C282F}" presName="sibTrans" presStyleLbl="node1" presStyleIdx="2" presStyleCnt="3"/>
      <dgm:spPr/>
    </dgm:pt>
  </dgm:ptLst>
  <dgm:cxnLst>
    <dgm:cxn modelId="{B42E7902-0419-42B8-86B7-47AE094618EC}" srcId="{BD598CE6-14A5-4110-974F-D4020220BD07}" destId="{B48A7DF9-9FD5-4D42-8DAA-F2735D6025D2}" srcOrd="0" destOrd="0" parTransId="{C6C6927E-FF0B-43DA-9BBD-B5CE5CE9FDE0}" sibTransId="{1983D960-F96A-4BE5-B8C7-34A088B4F7AE}"/>
    <dgm:cxn modelId="{2283A606-EFDB-49D2-99DA-6D2587296992}" type="presOf" srcId="{1983D960-F96A-4BE5-B8C7-34A088B4F7AE}" destId="{EB525842-CEF4-40C0-8F97-957DA3232BC6}" srcOrd="0" destOrd="0" presId="urn:microsoft.com/office/officeart/2005/8/layout/cycle1"/>
    <dgm:cxn modelId="{19EC0415-B2CA-4A7B-B3F7-5F653AF5E65B}" srcId="{BD598CE6-14A5-4110-974F-D4020220BD07}" destId="{D311CF77-0041-4763-BE1C-ECEC73E93ED6}" srcOrd="2" destOrd="0" parTransId="{FEE6ACFC-E1A7-4684-A20C-82F018529E6B}" sibTransId="{C716B608-7932-4671-ABBD-9125222C282F}"/>
    <dgm:cxn modelId="{85809B25-1B74-4D2C-A8AC-7CD973ECE089}" type="presOf" srcId="{C716B608-7932-4671-ABBD-9125222C282F}" destId="{AF6EE470-ED20-4E95-A639-497107CDEA62}" srcOrd="0" destOrd="0" presId="urn:microsoft.com/office/officeart/2005/8/layout/cycle1"/>
    <dgm:cxn modelId="{38FDF26E-A98C-4E30-8D23-E1BBDB276D62}" type="presOf" srcId="{22D7ABAB-ABB4-4D41-A1F7-BAB05456D857}" destId="{C6A32991-25B7-4E05-B17F-7466525458C3}" srcOrd="0" destOrd="0" presId="urn:microsoft.com/office/officeart/2005/8/layout/cycle1"/>
    <dgm:cxn modelId="{93DCE451-17A3-44C6-AC6C-59D708244103}" type="presOf" srcId="{B48A7DF9-9FD5-4D42-8DAA-F2735D6025D2}" destId="{88CA946D-306B-41E6-874C-F9AE2488C1CA}" srcOrd="0" destOrd="0" presId="urn:microsoft.com/office/officeart/2005/8/layout/cycle1"/>
    <dgm:cxn modelId="{4DA00A99-0F2C-44EA-8724-06A48B231C76}" type="presOf" srcId="{BD598CE6-14A5-4110-974F-D4020220BD07}" destId="{AC107444-6BC0-4822-A0DA-E061FF2C4F64}" srcOrd="0" destOrd="0" presId="urn:microsoft.com/office/officeart/2005/8/layout/cycle1"/>
    <dgm:cxn modelId="{8317D89B-3387-4EDA-A107-8E00B459565E}" srcId="{BD598CE6-14A5-4110-974F-D4020220BD07}" destId="{725B8254-2D4F-49D1-B160-6018CE8A2377}" srcOrd="1" destOrd="0" parTransId="{7C02D460-85C8-4465-97F9-802FE67F818E}" sibTransId="{22D7ABAB-ABB4-4D41-A1F7-BAB05456D857}"/>
    <dgm:cxn modelId="{A00C7DA0-271D-486C-9936-EDFFF02D4AAA}" type="presOf" srcId="{D311CF77-0041-4763-BE1C-ECEC73E93ED6}" destId="{00911476-D755-4BA8-BBD8-8474945D983F}" srcOrd="0" destOrd="0" presId="urn:microsoft.com/office/officeart/2005/8/layout/cycle1"/>
    <dgm:cxn modelId="{D002D3EA-0B3E-486E-A858-6A889DEC82D9}" type="presOf" srcId="{725B8254-2D4F-49D1-B160-6018CE8A2377}" destId="{892B2023-212D-43D3-82C1-0DB3500127F3}" srcOrd="0" destOrd="0" presId="urn:microsoft.com/office/officeart/2005/8/layout/cycle1"/>
    <dgm:cxn modelId="{DE3BDE9C-5BF1-4BED-BA82-B6D5D8C8809A}" type="presParOf" srcId="{AC107444-6BC0-4822-A0DA-E061FF2C4F64}" destId="{086A0C19-5CDE-4D8D-8BA5-E3002413FBA4}" srcOrd="0" destOrd="0" presId="urn:microsoft.com/office/officeart/2005/8/layout/cycle1"/>
    <dgm:cxn modelId="{9C7FDA27-A375-402A-BAC0-11C6E9FCEACF}" type="presParOf" srcId="{AC107444-6BC0-4822-A0DA-E061FF2C4F64}" destId="{88CA946D-306B-41E6-874C-F9AE2488C1CA}" srcOrd="1" destOrd="0" presId="urn:microsoft.com/office/officeart/2005/8/layout/cycle1"/>
    <dgm:cxn modelId="{17A28B11-9693-4057-BE5A-5EFF1C4C270B}" type="presParOf" srcId="{AC107444-6BC0-4822-A0DA-E061FF2C4F64}" destId="{EB525842-CEF4-40C0-8F97-957DA3232BC6}" srcOrd="2" destOrd="0" presId="urn:microsoft.com/office/officeart/2005/8/layout/cycle1"/>
    <dgm:cxn modelId="{290F21ED-16F1-45EF-94A6-0841A951A985}" type="presParOf" srcId="{AC107444-6BC0-4822-A0DA-E061FF2C4F64}" destId="{2E0797DA-1FE7-434A-AD2F-E4FF35CF593E}" srcOrd="3" destOrd="0" presId="urn:microsoft.com/office/officeart/2005/8/layout/cycle1"/>
    <dgm:cxn modelId="{54CF24C9-AFB0-4C00-8815-FCED51201304}" type="presParOf" srcId="{AC107444-6BC0-4822-A0DA-E061FF2C4F64}" destId="{892B2023-212D-43D3-82C1-0DB3500127F3}" srcOrd="4" destOrd="0" presId="urn:microsoft.com/office/officeart/2005/8/layout/cycle1"/>
    <dgm:cxn modelId="{266E0CE9-A438-4F89-B6E6-BD9A591F9860}" type="presParOf" srcId="{AC107444-6BC0-4822-A0DA-E061FF2C4F64}" destId="{C6A32991-25B7-4E05-B17F-7466525458C3}" srcOrd="5" destOrd="0" presId="urn:microsoft.com/office/officeart/2005/8/layout/cycle1"/>
    <dgm:cxn modelId="{CB90C637-F6DF-4D23-808B-2A96CFAE60AD}" type="presParOf" srcId="{AC107444-6BC0-4822-A0DA-E061FF2C4F64}" destId="{AAF2F010-0981-4D0D-B3D6-364E27725D20}" srcOrd="6" destOrd="0" presId="urn:microsoft.com/office/officeart/2005/8/layout/cycle1"/>
    <dgm:cxn modelId="{F26B883F-B888-4490-A5C2-DA47AA5BD83A}" type="presParOf" srcId="{AC107444-6BC0-4822-A0DA-E061FF2C4F64}" destId="{00911476-D755-4BA8-BBD8-8474945D983F}" srcOrd="7" destOrd="0" presId="urn:microsoft.com/office/officeart/2005/8/layout/cycle1"/>
    <dgm:cxn modelId="{E0753B23-6428-4E31-ACE1-643EEF79B908}" type="presParOf" srcId="{AC107444-6BC0-4822-A0DA-E061FF2C4F64}" destId="{AF6EE470-ED20-4E95-A639-497107CDEA62}"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35DE6E7-F2A8-4B1C-BE10-CCBEDC215AA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EA159B0-EBD1-40CA-8B13-A8ECC1AF84FF}">
      <dgm:prSet/>
      <dgm:spPr/>
      <dgm:t>
        <a:bodyPr/>
        <a:lstStyle/>
        <a:p>
          <a:r>
            <a:rPr lang="fr-CA" noProof="0" dirty="0"/>
            <a:t>-Offre privilège exclusive</a:t>
          </a:r>
        </a:p>
      </dgm:t>
    </dgm:pt>
    <dgm:pt modelId="{9C8DC55F-FDD8-4973-BE2D-E9C075C45BA6}" type="parTrans" cxnId="{D15273A1-0030-492E-A3B7-12C4318FD8AE}">
      <dgm:prSet/>
      <dgm:spPr/>
      <dgm:t>
        <a:bodyPr/>
        <a:lstStyle/>
        <a:p>
          <a:endParaRPr lang="en-US"/>
        </a:p>
      </dgm:t>
    </dgm:pt>
    <dgm:pt modelId="{149734AA-9BED-4183-A5AE-88BB83AF394B}" type="sibTrans" cxnId="{D15273A1-0030-492E-A3B7-12C4318FD8AE}">
      <dgm:prSet/>
      <dgm:spPr/>
      <dgm:t>
        <a:bodyPr/>
        <a:lstStyle/>
        <a:p>
          <a:endParaRPr lang="en-US"/>
        </a:p>
      </dgm:t>
    </dgm:pt>
    <dgm:pt modelId="{981E8FBE-A54C-4AEB-9DDB-1D2502F87973}">
      <dgm:prSet/>
      <dgm:spPr/>
      <dgm:t>
        <a:bodyPr/>
        <a:lstStyle/>
        <a:p>
          <a:r>
            <a:rPr lang="fr-CA" noProof="0" dirty="0"/>
            <a:t>- Image, yeux et oreilles du projet</a:t>
          </a:r>
        </a:p>
      </dgm:t>
    </dgm:pt>
    <dgm:pt modelId="{C3E902D4-0329-44A2-A7DF-29510ADFF93B}" type="parTrans" cxnId="{0D7DDD0F-3EEE-4CE2-8F13-57064DBE48F5}">
      <dgm:prSet/>
      <dgm:spPr/>
      <dgm:t>
        <a:bodyPr/>
        <a:lstStyle/>
        <a:p>
          <a:endParaRPr lang="en-US"/>
        </a:p>
      </dgm:t>
    </dgm:pt>
    <dgm:pt modelId="{94483328-A6BA-4300-873B-09310910918B}" type="sibTrans" cxnId="{0D7DDD0F-3EEE-4CE2-8F13-57064DBE48F5}">
      <dgm:prSet/>
      <dgm:spPr/>
      <dgm:t>
        <a:bodyPr/>
        <a:lstStyle/>
        <a:p>
          <a:endParaRPr lang="en-US"/>
        </a:p>
      </dgm:t>
    </dgm:pt>
    <dgm:pt modelId="{0E3CF2BC-EBDA-4C61-9351-620EE96BFCAA}">
      <dgm:prSet/>
      <dgm:spPr/>
      <dgm:t>
        <a:bodyPr/>
        <a:lstStyle/>
        <a:p>
          <a:r>
            <a:rPr lang="fr-CA" noProof="0" dirty="0"/>
            <a:t>- Inviter consommateurs, commerces et affiliés</a:t>
          </a:r>
        </a:p>
      </dgm:t>
    </dgm:pt>
    <dgm:pt modelId="{9918272B-F74E-4B85-88D0-62B6FB0DCF9D}" type="parTrans" cxnId="{D3853326-4BF2-4F72-B501-74146FD21424}">
      <dgm:prSet/>
      <dgm:spPr/>
      <dgm:t>
        <a:bodyPr/>
        <a:lstStyle/>
        <a:p>
          <a:endParaRPr lang="en-US"/>
        </a:p>
      </dgm:t>
    </dgm:pt>
    <dgm:pt modelId="{DE15681D-B4D9-4B2D-AC09-223E28D3E3FF}" type="sibTrans" cxnId="{D3853326-4BF2-4F72-B501-74146FD21424}">
      <dgm:prSet/>
      <dgm:spPr/>
      <dgm:t>
        <a:bodyPr/>
        <a:lstStyle/>
        <a:p>
          <a:endParaRPr lang="en-US"/>
        </a:p>
      </dgm:t>
    </dgm:pt>
    <dgm:pt modelId="{B57F5E3D-D31A-4833-B145-A5CE6D41CCDD}">
      <dgm:prSet/>
      <dgm:spPr/>
      <dgm:t>
        <a:bodyPr/>
        <a:lstStyle/>
        <a:p>
          <a:r>
            <a:rPr lang="fr-CA" noProof="0" dirty="0"/>
            <a:t>- Inviter aussi des influenceurs</a:t>
          </a:r>
        </a:p>
      </dgm:t>
    </dgm:pt>
    <dgm:pt modelId="{C4B6F057-320A-450C-BC16-EFE3B3CA2A34}" type="parTrans" cxnId="{E2C63AD0-D7A3-464B-B280-96CD0ECAD68B}">
      <dgm:prSet/>
      <dgm:spPr/>
      <dgm:t>
        <a:bodyPr/>
        <a:lstStyle/>
        <a:p>
          <a:endParaRPr lang="en-US"/>
        </a:p>
      </dgm:t>
    </dgm:pt>
    <dgm:pt modelId="{046DDFEC-9B30-4BB4-A63A-23F2136EA5E9}" type="sibTrans" cxnId="{E2C63AD0-D7A3-464B-B280-96CD0ECAD68B}">
      <dgm:prSet/>
      <dgm:spPr/>
      <dgm:t>
        <a:bodyPr/>
        <a:lstStyle/>
        <a:p>
          <a:endParaRPr lang="en-US"/>
        </a:p>
      </dgm:t>
    </dgm:pt>
    <dgm:pt modelId="{9DA4CFE5-E797-4013-8436-6F086F560439}">
      <dgm:prSet/>
      <dgm:spPr/>
      <dgm:t>
        <a:bodyPr/>
        <a:lstStyle/>
        <a:p>
          <a:r>
            <a:rPr lang="fr-CA" noProof="0" dirty="0"/>
            <a:t>- Commence directement au rang le plus élevé</a:t>
          </a:r>
        </a:p>
      </dgm:t>
    </dgm:pt>
    <dgm:pt modelId="{3D487046-7159-4197-BD72-DB2A6E9EA429}" type="parTrans" cxnId="{C475CEA9-FBD4-486B-B48B-EF25449023E4}">
      <dgm:prSet/>
      <dgm:spPr/>
      <dgm:t>
        <a:bodyPr/>
        <a:lstStyle/>
        <a:p>
          <a:endParaRPr lang="en-US"/>
        </a:p>
      </dgm:t>
    </dgm:pt>
    <dgm:pt modelId="{BA62ECFE-1916-4BE3-86E7-DE03F9824E92}" type="sibTrans" cxnId="{C475CEA9-FBD4-486B-B48B-EF25449023E4}">
      <dgm:prSet/>
      <dgm:spPr/>
      <dgm:t>
        <a:bodyPr/>
        <a:lstStyle/>
        <a:p>
          <a:endParaRPr lang="en-US"/>
        </a:p>
      </dgm:t>
    </dgm:pt>
    <dgm:pt modelId="{94E2FF21-DC48-413A-B2BE-DDD028FD4066}">
      <dgm:prSet/>
      <dgm:spPr/>
      <dgm:t>
        <a:bodyPr/>
        <a:lstStyle/>
        <a:p>
          <a:r>
            <a:rPr lang="fr-CA" noProof="0" dirty="0"/>
            <a:t>- Représentant officiel RabaisLocal dans sa communauté</a:t>
          </a:r>
        </a:p>
      </dgm:t>
    </dgm:pt>
    <dgm:pt modelId="{6A336DA7-1003-46E7-A0D9-34497B8A806F}" type="parTrans" cxnId="{17B3E704-42C1-43F0-BF89-D4CA72F75809}">
      <dgm:prSet/>
      <dgm:spPr/>
      <dgm:t>
        <a:bodyPr/>
        <a:lstStyle/>
        <a:p>
          <a:endParaRPr lang="fr-CA"/>
        </a:p>
      </dgm:t>
    </dgm:pt>
    <dgm:pt modelId="{2F710C85-CE24-4C50-A575-565F72065D97}" type="sibTrans" cxnId="{17B3E704-42C1-43F0-BF89-D4CA72F75809}">
      <dgm:prSet/>
      <dgm:spPr/>
      <dgm:t>
        <a:bodyPr/>
        <a:lstStyle/>
        <a:p>
          <a:endParaRPr lang="fr-CA"/>
        </a:p>
      </dgm:t>
    </dgm:pt>
    <dgm:pt modelId="{DE2AAF9A-4DD4-473C-B0C6-73A27489BEA5}" type="pres">
      <dgm:prSet presAssocID="{535DE6E7-F2A8-4B1C-BE10-CCBEDC215AA1}" presName="diagram" presStyleCnt="0">
        <dgm:presLayoutVars>
          <dgm:dir/>
          <dgm:resizeHandles val="exact"/>
        </dgm:presLayoutVars>
      </dgm:prSet>
      <dgm:spPr/>
    </dgm:pt>
    <dgm:pt modelId="{A2D5683E-74C3-4D4D-AB34-99AA823AF865}" type="pres">
      <dgm:prSet presAssocID="{BEA159B0-EBD1-40CA-8B13-A8ECC1AF84FF}" presName="node" presStyleLbl="node1" presStyleIdx="0" presStyleCnt="6">
        <dgm:presLayoutVars>
          <dgm:bulletEnabled val="1"/>
        </dgm:presLayoutVars>
      </dgm:prSet>
      <dgm:spPr/>
    </dgm:pt>
    <dgm:pt modelId="{815CDFFE-E974-4702-B105-FCA32F494B85}" type="pres">
      <dgm:prSet presAssocID="{149734AA-9BED-4183-A5AE-88BB83AF394B}" presName="sibTrans" presStyleCnt="0"/>
      <dgm:spPr/>
    </dgm:pt>
    <dgm:pt modelId="{9D49F728-61D4-4A00-976F-5BDB4E06BBCF}" type="pres">
      <dgm:prSet presAssocID="{94E2FF21-DC48-413A-B2BE-DDD028FD4066}" presName="node" presStyleLbl="node1" presStyleIdx="1" presStyleCnt="6">
        <dgm:presLayoutVars>
          <dgm:bulletEnabled val="1"/>
        </dgm:presLayoutVars>
      </dgm:prSet>
      <dgm:spPr/>
    </dgm:pt>
    <dgm:pt modelId="{6CA831E0-86DF-4802-902F-5C2BD93ADC54}" type="pres">
      <dgm:prSet presAssocID="{2F710C85-CE24-4C50-A575-565F72065D97}" presName="sibTrans" presStyleCnt="0"/>
      <dgm:spPr/>
    </dgm:pt>
    <dgm:pt modelId="{57099D08-134C-4042-9DF1-5EF50BEC775A}" type="pres">
      <dgm:prSet presAssocID="{981E8FBE-A54C-4AEB-9DDB-1D2502F87973}" presName="node" presStyleLbl="node1" presStyleIdx="2" presStyleCnt="6">
        <dgm:presLayoutVars>
          <dgm:bulletEnabled val="1"/>
        </dgm:presLayoutVars>
      </dgm:prSet>
      <dgm:spPr/>
    </dgm:pt>
    <dgm:pt modelId="{F21AD9B0-CA6A-4082-B792-D667053ABA01}" type="pres">
      <dgm:prSet presAssocID="{94483328-A6BA-4300-873B-09310910918B}" presName="sibTrans" presStyleCnt="0"/>
      <dgm:spPr/>
    </dgm:pt>
    <dgm:pt modelId="{83D449C0-98B3-480B-9905-69B195392360}" type="pres">
      <dgm:prSet presAssocID="{0E3CF2BC-EBDA-4C61-9351-620EE96BFCAA}" presName="node" presStyleLbl="node1" presStyleIdx="3" presStyleCnt="6">
        <dgm:presLayoutVars>
          <dgm:bulletEnabled val="1"/>
        </dgm:presLayoutVars>
      </dgm:prSet>
      <dgm:spPr/>
    </dgm:pt>
    <dgm:pt modelId="{4A893CBC-CBA8-4B26-B960-176B1DBFDEA3}" type="pres">
      <dgm:prSet presAssocID="{DE15681D-B4D9-4B2D-AC09-223E28D3E3FF}" presName="sibTrans" presStyleCnt="0"/>
      <dgm:spPr/>
    </dgm:pt>
    <dgm:pt modelId="{90ADA7CB-578E-4AB6-84EB-16D7AB07288A}" type="pres">
      <dgm:prSet presAssocID="{B57F5E3D-D31A-4833-B145-A5CE6D41CCDD}" presName="node" presStyleLbl="node1" presStyleIdx="4" presStyleCnt="6">
        <dgm:presLayoutVars>
          <dgm:bulletEnabled val="1"/>
        </dgm:presLayoutVars>
      </dgm:prSet>
      <dgm:spPr/>
    </dgm:pt>
    <dgm:pt modelId="{2350FDB9-13FA-46CE-ABB2-C888390E93FD}" type="pres">
      <dgm:prSet presAssocID="{046DDFEC-9B30-4BB4-A63A-23F2136EA5E9}" presName="sibTrans" presStyleCnt="0"/>
      <dgm:spPr/>
    </dgm:pt>
    <dgm:pt modelId="{CEF87F12-65F2-41E7-9648-3579B6811CF1}" type="pres">
      <dgm:prSet presAssocID="{9DA4CFE5-E797-4013-8436-6F086F560439}" presName="node" presStyleLbl="node1" presStyleIdx="5" presStyleCnt="6">
        <dgm:presLayoutVars>
          <dgm:bulletEnabled val="1"/>
        </dgm:presLayoutVars>
      </dgm:prSet>
      <dgm:spPr/>
    </dgm:pt>
  </dgm:ptLst>
  <dgm:cxnLst>
    <dgm:cxn modelId="{69DF3204-DF9D-4470-A883-D0B9BE8BA5ED}" type="presOf" srcId="{981E8FBE-A54C-4AEB-9DDB-1D2502F87973}" destId="{57099D08-134C-4042-9DF1-5EF50BEC775A}" srcOrd="0" destOrd="0" presId="urn:microsoft.com/office/officeart/2005/8/layout/default"/>
    <dgm:cxn modelId="{17B3E704-42C1-43F0-BF89-D4CA72F75809}" srcId="{535DE6E7-F2A8-4B1C-BE10-CCBEDC215AA1}" destId="{94E2FF21-DC48-413A-B2BE-DDD028FD4066}" srcOrd="1" destOrd="0" parTransId="{6A336DA7-1003-46E7-A0D9-34497B8A806F}" sibTransId="{2F710C85-CE24-4C50-A575-565F72065D97}"/>
    <dgm:cxn modelId="{0D7DDD0F-3EEE-4CE2-8F13-57064DBE48F5}" srcId="{535DE6E7-F2A8-4B1C-BE10-CCBEDC215AA1}" destId="{981E8FBE-A54C-4AEB-9DDB-1D2502F87973}" srcOrd="2" destOrd="0" parTransId="{C3E902D4-0329-44A2-A7DF-29510ADFF93B}" sibTransId="{94483328-A6BA-4300-873B-09310910918B}"/>
    <dgm:cxn modelId="{6BCC8513-89A4-4CB9-B7D5-2B9EFC814BA7}" type="presOf" srcId="{94E2FF21-DC48-413A-B2BE-DDD028FD4066}" destId="{9D49F728-61D4-4A00-976F-5BDB4E06BBCF}" srcOrd="0" destOrd="0" presId="urn:microsoft.com/office/officeart/2005/8/layout/default"/>
    <dgm:cxn modelId="{D3853326-4BF2-4F72-B501-74146FD21424}" srcId="{535DE6E7-F2A8-4B1C-BE10-CCBEDC215AA1}" destId="{0E3CF2BC-EBDA-4C61-9351-620EE96BFCAA}" srcOrd="3" destOrd="0" parTransId="{9918272B-F74E-4B85-88D0-62B6FB0DCF9D}" sibTransId="{DE15681D-B4D9-4B2D-AC09-223E28D3E3FF}"/>
    <dgm:cxn modelId="{56A03C69-0C04-45AC-88B5-3EF406DE4836}" type="presOf" srcId="{BEA159B0-EBD1-40CA-8B13-A8ECC1AF84FF}" destId="{A2D5683E-74C3-4D4D-AB34-99AA823AF865}" srcOrd="0" destOrd="0" presId="urn:microsoft.com/office/officeart/2005/8/layout/default"/>
    <dgm:cxn modelId="{A8B02154-ACD8-4043-BCA5-87A1816E3F6A}" type="presOf" srcId="{B57F5E3D-D31A-4833-B145-A5CE6D41CCDD}" destId="{90ADA7CB-578E-4AB6-84EB-16D7AB07288A}" srcOrd="0" destOrd="0" presId="urn:microsoft.com/office/officeart/2005/8/layout/default"/>
    <dgm:cxn modelId="{66BC045A-0945-4CD7-AF34-56DE8FE1D778}" type="presOf" srcId="{535DE6E7-F2A8-4B1C-BE10-CCBEDC215AA1}" destId="{DE2AAF9A-4DD4-473C-B0C6-73A27489BEA5}" srcOrd="0" destOrd="0" presId="urn:microsoft.com/office/officeart/2005/8/layout/default"/>
    <dgm:cxn modelId="{D15273A1-0030-492E-A3B7-12C4318FD8AE}" srcId="{535DE6E7-F2A8-4B1C-BE10-CCBEDC215AA1}" destId="{BEA159B0-EBD1-40CA-8B13-A8ECC1AF84FF}" srcOrd="0" destOrd="0" parTransId="{9C8DC55F-FDD8-4973-BE2D-E9C075C45BA6}" sibTransId="{149734AA-9BED-4183-A5AE-88BB83AF394B}"/>
    <dgm:cxn modelId="{C475CEA9-FBD4-486B-B48B-EF25449023E4}" srcId="{535DE6E7-F2A8-4B1C-BE10-CCBEDC215AA1}" destId="{9DA4CFE5-E797-4013-8436-6F086F560439}" srcOrd="5" destOrd="0" parTransId="{3D487046-7159-4197-BD72-DB2A6E9EA429}" sibTransId="{BA62ECFE-1916-4BE3-86E7-DE03F9824E92}"/>
    <dgm:cxn modelId="{E2C63AD0-D7A3-464B-B280-96CD0ECAD68B}" srcId="{535DE6E7-F2A8-4B1C-BE10-CCBEDC215AA1}" destId="{B57F5E3D-D31A-4833-B145-A5CE6D41CCDD}" srcOrd="4" destOrd="0" parTransId="{C4B6F057-320A-450C-BC16-EFE3B3CA2A34}" sibTransId="{046DDFEC-9B30-4BB4-A63A-23F2136EA5E9}"/>
    <dgm:cxn modelId="{982B83F4-7883-4EDD-B6AC-C335A2B58374}" type="presOf" srcId="{9DA4CFE5-E797-4013-8436-6F086F560439}" destId="{CEF87F12-65F2-41E7-9648-3579B6811CF1}" srcOrd="0" destOrd="0" presId="urn:microsoft.com/office/officeart/2005/8/layout/default"/>
    <dgm:cxn modelId="{DCBF73F8-5373-45F7-AD9B-FF1142EC5FE8}" type="presOf" srcId="{0E3CF2BC-EBDA-4C61-9351-620EE96BFCAA}" destId="{83D449C0-98B3-480B-9905-69B195392360}" srcOrd="0" destOrd="0" presId="urn:microsoft.com/office/officeart/2005/8/layout/default"/>
    <dgm:cxn modelId="{E8B4E5EB-25DF-4B67-9576-E7D1CC610BB6}" type="presParOf" srcId="{DE2AAF9A-4DD4-473C-B0C6-73A27489BEA5}" destId="{A2D5683E-74C3-4D4D-AB34-99AA823AF865}" srcOrd="0" destOrd="0" presId="urn:microsoft.com/office/officeart/2005/8/layout/default"/>
    <dgm:cxn modelId="{4D74B67B-429B-4B5F-9EC3-509AFC007439}" type="presParOf" srcId="{DE2AAF9A-4DD4-473C-B0C6-73A27489BEA5}" destId="{815CDFFE-E974-4702-B105-FCA32F494B85}" srcOrd="1" destOrd="0" presId="urn:microsoft.com/office/officeart/2005/8/layout/default"/>
    <dgm:cxn modelId="{E25175BD-14C1-476B-8C31-1BFFE37C3E9C}" type="presParOf" srcId="{DE2AAF9A-4DD4-473C-B0C6-73A27489BEA5}" destId="{9D49F728-61D4-4A00-976F-5BDB4E06BBCF}" srcOrd="2" destOrd="0" presId="urn:microsoft.com/office/officeart/2005/8/layout/default"/>
    <dgm:cxn modelId="{FD6D2593-5C04-4052-AB42-4594E41221D0}" type="presParOf" srcId="{DE2AAF9A-4DD4-473C-B0C6-73A27489BEA5}" destId="{6CA831E0-86DF-4802-902F-5C2BD93ADC54}" srcOrd="3" destOrd="0" presId="urn:microsoft.com/office/officeart/2005/8/layout/default"/>
    <dgm:cxn modelId="{CB640E3A-1C05-49FE-9198-44452FBCB237}" type="presParOf" srcId="{DE2AAF9A-4DD4-473C-B0C6-73A27489BEA5}" destId="{57099D08-134C-4042-9DF1-5EF50BEC775A}" srcOrd="4" destOrd="0" presId="urn:microsoft.com/office/officeart/2005/8/layout/default"/>
    <dgm:cxn modelId="{1FF9E1E0-2486-47D1-82A1-C7EB4DD8511B}" type="presParOf" srcId="{DE2AAF9A-4DD4-473C-B0C6-73A27489BEA5}" destId="{F21AD9B0-CA6A-4082-B792-D667053ABA01}" srcOrd="5" destOrd="0" presId="urn:microsoft.com/office/officeart/2005/8/layout/default"/>
    <dgm:cxn modelId="{C49F8CE3-9BEE-4527-BD02-A7C053434236}" type="presParOf" srcId="{DE2AAF9A-4DD4-473C-B0C6-73A27489BEA5}" destId="{83D449C0-98B3-480B-9905-69B195392360}" srcOrd="6" destOrd="0" presId="urn:microsoft.com/office/officeart/2005/8/layout/default"/>
    <dgm:cxn modelId="{E606F7A0-6409-4692-9ABB-33CA0071D278}" type="presParOf" srcId="{DE2AAF9A-4DD4-473C-B0C6-73A27489BEA5}" destId="{4A893CBC-CBA8-4B26-B960-176B1DBFDEA3}" srcOrd="7" destOrd="0" presId="urn:microsoft.com/office/officeart/2005/8/layout/default"/>
    <dgm:cxn modelId="{74320B9A-B2E8-4F20-84DF-8D3326607E62}" type="presParOf" srcId="{DE2AAF9A-4DD4-473C-B0C6-73A27489BEA5}" destId="{90ADA7CB-578E-4AB6-84EB-16D7AB07288A}" srcOrd="8" destOrd="0" presId="urn:microsoft.com/office/officeart/2005/8/layout/default"/>
    <dgm:cxn modelId="{EF55515A-3116-4C9C-A19C-4A7B4A97DC4E}" type="presParOf" srcId="{DE2AAF9A-4DD4-473C-B0C6-73A27489BEA5}" destId="{2350FDB9-13FA-46CE-ABB2-C888390E93FD}" srcOrd="9" destOrd="0" presId="urn:microsoft.com/office/officeart/2005/8/layout/default"/>
    <dgm:cxn modelId="{46C503A2-1520-4638-B91B-6B09754C4047}" type="presParOf" srcId="{DE2AAF9A-4DD4-473C-B0C6-73A27489BEA5}" destId="{CEF87F12-65F2-41E7-9648-3579B6811CF1}"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9CFDABE-01EF-465A-848A-53B95FC237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1932A49-4FDD-462F-B130-FFFDCB9670F7}">
      <dgm:prSet/>
      <dgm:spPr>
        <a:solidFill>
          <a:schemeClr val="accent2">
            <a:lumMod val="75000"/>
          </a:schemeClr>
        </a:solidFill>
      </dgm:spPr>
      <dgm:t>
        <a:bodyPr/>
        <a:lstStyle/>
        <a:p>
          <a:r>
            <a:rPr lang="fr-CA" noProof="0" dirty="0"/>
            <a:t>-Partager → recruter → dupliquer</a:t>
          </a:r>
        </a:p>
      </dgm:t>
    </dgm:pt>
    <dgm:pt modelId="{06211A68-F430-40AE-8CCF-F62010493809}" type="parTrans" cxnId="{548124FC-A498-4A25-A83D-7BA0A2D8BE97}">
      <dgm:prSet/>
      <dgm:spPr/>
      <dgm:t>
        <a:bodyPr/>
        <a:lstStyle/>
        <a:p>
          <a:endParaRPr lang="en-US"/>
        </a:p>
      </dgm:t>
    </dgm:pt>
    <dgm:pt modelId="{6AB98249-A651-40A8-B226-535ADF42DA44}" type="sibTrans" cxnId="{548124FC-A498-4A25-A83D-7BA0A2D8BE97}">
      <dgm:prSet/>
      <dgm:spPr/>
      <dgm:t>
        <a:bodyPr/>
        <a:lstStyle/>
        <a:p>
          <a:endParaRPr lang="en-US"/>
        </a:p>
      </dgm:t>
    </dgm:pt>
    <dgm:pt modelId="{2BF4EAB1-82A8-4AAF-B715-46632D242E2C}">
      <dgm:prSet/>
      <dgm:spPr>
        <a:solidFill>
          <a:schemeClr val="accent3">
            <a:lumMod val="75000"/>
          </a:schemeClr>
        </a:solidFill>
      </dgm:spPr>
      <dgm:t>
        <a:bodyPr/>
        <a:lstStyle/>
        <a:p>
          <a:r>
            <a:rPr lang="fr-CA" noProof="0" dirty="0"/>
            <a:t>-Chaque commerce = mini-réseau de consommateurs</a:t>
          </a:r>
        </a:p>
      </dgm:t>
    </dgm:pt>
    <dgm:pt modelId="{8A9982BD-3256-4E35-A272-89701D1BEF89}" type="parTrans" cxnId="{8AC8D0D0-B03E-4BA0-BF7A-B597D2D9C82C}">
      <dgm:prSet/>
      <dgm:spPr/>
      <dgm:t>
        <a:bodyPr/>
        <a:lstStyle/>
        <a:p>
          <a:endParaRPr lang="fr-CA"/>
        </a:p>
      </dgm:t>
    </dgm:pt>
    <dgm:pt modelId="{189F8BE7-5DAC-438A-B6FE-9AFBBB4CCE38}" type="sibTrans" cxnId="{8AC8D0D0-B03E-4BA0-BF7A-B597D2D9C82C}">
      <dgm:prSet/>
      <dgm:spPr/>
      <dgm:t>
        <a:bodyPr/>
        <a:lstStyle/>
        <a:p>
          <a:endParaRPr lang="fr-CA"/>
        </a:p>
      </dgm:t>
    </dgm:pt>
    <dgm:pt modelId="{06051C57-FEC6-419E-9DFE-2D0BBA6F6D5E}">
      <dgm:prSet/>
      <dgm:spPr>
        <a:solidFill>
          <a:srgbClr val="002060"/>
        </a:solidFill>
      </dgm:spPr>
      <dgm:t>
        <a:bodyPr/>
        <a:lstStyle/>
        <a:p>
          <a:r>
            <a:rPr lang="fr-CA" noProof="0" dirty="0"/>
            <a:t>-Influenceurs → levier de croissance x10</a:t>
          </a:r>
        </a:p>
      </dgm:t>
    </dgm:pt>
    <dgm:pt modelId="{6C1CD94A-B074-4C5A-B2C9-DD0BF728AC1D}" type="parTrans" cxnId="{A07B5E21-68CA-4F7F-8898-63E884C642F7}">
      <dgm:prSet/>
      <dgm:spPr/>
      <dgm:t>
        <a:bodyPr/>
        <a:lstStyle/>
        <a:p>
          <a:endParaRPr lang="fr-CA"/>
        </a:p>
      </dgm:t>
    </dgm:pt>
    <dgm:pt modelId="{BEF25467-DA1A-4F19-8D14-DC5719FC71D8}" type="sibTrans" cxnId="{A07B5E21-68CA-4F7F-8898-63E884C642F7}">
      <dgm:prSet/>
      <dgm:spPr/>
      <dgm:t>
        <a:bodyPr/>
        <a:lstStyle/>
        <a:p>
          <a:endParaRPr lang="fr-CA"/>
        </a:p>
      </dgm:t>
    </dgm:pt>
    <dgm:pt modelId="{FDBEC900-9380-4E77-B36B-D905D38215A5}">
      <dgm:prSet/>
      <dgm:spPr>
        <a:solidFill>
          <a:schemeClr val="accent6">
            <a:lumMod val="75000"/>
          </a:schemeClr>
        </a:solidFill>
      </dgm:spPr>
      <dgm:t>
        <a:bodyPr/>
        <a:lstStyle/>
        <a:p>
          <a:r>
            <a:rPr lang="fr-CA" noProof="0" dirty="0"/>
            <a:t>-Un système simple que n’importe qui peut reproduire</a:t>
          </a:r>
        </a:p>
      </dgm:t>
    </dgm:pt>
    <dgm:pt modelId="{7336F48D-4CE0-465E-BD3F-A60D57589F75}" type="parTrans" cxnId="{17640F59-0175-446D-BD7F-A39F7ED2659E}">
      <dgm:prSet/>
      <dgm:spPr/>
      <dgm:t>
        <a:bodyPr/>
        <a:lstStyle/>
        <a:p>
          <a:endParaRPr lang="fr-CA"/>
        </a:p>
      </dgm:t>
    </dgm:pt>
    <dgm:pt modelId="{89DDA710-90B3-4CF7-AAC5-BB86F1B14AA5}" type="sibTrans" cxnId="{17640F59-0175-446D-BD7F-A39F7ED2659E}">
      <dgm:prSet/>
      <dgm:spPr/>
      <dgm:t>
        <a:bodyPr/>
        <a:lstStyle/>
        <a:p>
          <a:endParaRPr lang="fr-CA"/>
        </a:p>
      </dgm:t>
    </dgm:pt>
    <dgm:pt modelId="{476F0C43-D25E-4D1C-A2C6-F5B85FD9B115}">
      <dgm:prSet/>
      <dgm:spPr>
        <a:solidFill>
          <a:schemeClr val="accent6">
            <a:lumMod val="75000"/>
          </a:schemeClr>
        </a:solidFill>
      </dgm:spPr>
      <dgm:t>
        <a:bodyPr/>
        <a:lstStyle/>
        <a:p>
          <a:r>
            <a:rPr lang="fr-CA" b="1" noProof="0" dirty="0"/>
            <a:t>-</a:t>
          </a:r>
          <a:r>
            <a:rPr lang="fr-CA" b="1" noProof="0" dirty="0" err="1"/>
            <a:t>Automatisation</a:t>
          </a:r>
          <a:r>
            <a:rPr lang="fr-CA" noProof="0" dirty="0" err="1"/>
            <a:t>→</a:t>
          </a:r>
          <a:r>
            <a:rPr lang="fr-CA" b="1" noProof="0" dirty="0" err="1"/>
            <a:t>RabaisLocal</a:t>
          </a:r>
          <a:r>
            <a:rPr lang="fr-CA" b="1" noProof="0" dirty="0"/>
            <a:t> fait la duplication automatiquement pour toi</a:t>
          </a:r>
          <a:endParaRPr lang="fr-CA" noProof="0" dirty="0"/>
        </a:p>
      </dgm:t>
    </dgm:pt>
    <dgm:pt modelId="{BCD8E4F2-806D-4944-82D0-3AB6CFB97C8B}" type="parTrans" cxnId="{75F425CA-853D-47A7-93CE-A8F258C72203}">
      <dgm:prSet/>
      <dgm:spPr/>
      <dgm:t>
        <a:bodyPr/>
        <a:lstStyle/>
        <a:p>
          <a:endParaRPr lang="fr-CA"/>
        </a:p>
      </dgm:t>
    </dgm:pt>
    <dgm:pt modelId="{A04948A0-8244-4FA8-8942-68490CD190B8}" type="sibTrans" cxnId="{75F425CA-853D-47A7-93CE-A8F258C72203}">
      <dgm:prSet/>
      <dgm:spPr/>
      <dgm:t>
        <a:bodyPr/>
        <a:lstStyle/>
        <a:p>
          <a:endParaRPr lang="fr-CA"/>
        </a:p>
      </dgm:t>
    </dgm:pt>
    <dgm:pt modelId="{A2C235F3-A7FA-4B87-A914-1BE26B428A9A}" type="pres">
      <dgm:prSet presAssocID="{29CFDABE-01EF-465A-848A-53B95FC2372C}" presName="linear" presStyleCnt="0">
        <dgm:presLayoutVars>
          <dgm:animLvl val="lvl"/>
          <dgm:resizeHandles val="exact"/>
        </dgm:presLayoutVars>
      </dgm:prSet>
      <dgm:spPr/>
    </dgm:pt>
    <dgm:pt modelId="{97131C0B-76FC-4CDC-99EC-44308223E808}" type="pres">
      <dgm:prSet presAssocID="{B1932A49-4FDD-462F-B130-FFFDCB9670F7}" presName="parentText" presStyleLbl="node1" presStyleIdx="0" presStyleCnt="5">
        <dgm:presLayoutVars>
          <dgm:chMax val="0"/>
          <dgm:bulletEnabled val="1"/>
        </dgm:presLayoutVars>
      </dgm:prSet>
      <dgm:spPr/>
    </dgm:pt>
    <dgm:pt modelId="{96679015-B180-4B69-A353-E6DD7A5A4C1A}" type="pres">
      <dgm:prSet presAssocID="{6AB98249-A651-40A8-B226-535ADF42DA44}" presName="spacer" presStyleCnt="0"/>
      <dgm:spPr/>
    </dgm:pt>
    <dgm:pt modelId="{4C2C920B-3C70-4027-860D-3F1B08745B5B}" type="pres">
      <dgm:prSet presAssocID="{2BF4EAB1-82A8-4AAF-B715-46632D242E2C}" presName="parentText" presStyleLbl="node1" presStyleIdx="1" presStyleCnt="5">
        <dgm:presLayoutVars>
          <dgm:chMax val="0"/>
          <dgm:bulletEnabled val="1"/>
        </dgm:presLayoutVars>
      </dgm:prSet>
      <dgm:spPr/>
    </dgm:pt>
    <dgm:pt modelId="{75E73A09-54AF-4E60-9A7B-A26E653DB970}" type="pres">
      <dgm:prSet presAssocID="{189F8BE7-5DAC-438A-B6FE-9AFBBB4CCE38}" presName="spacer" presStyleCnt="0"/>
      <dgm:spPr/>
    </dgm:pt>
    <dgm:pt modelId="{40BFCAAE-191E-4B87-AE51-9CB673E452FC}" type="pres">
      <dgm:prSet presAssocID="{06051C57-FEC6-419E-9DFE-2D0BBA6F6D5E}" presName="parentText" presStyleLbl="node1" presStyleIdx="2" presStyleCnt="5">
        <dgm:presLayoutVars>
          <dgm:chMax val="0"/>
          <dgm:bulletEnabled val="1"/>
        </dgm:presLayoutVars>
      </dgm:prSet>
      <dgm:spPr/>
    </dgm:pt>
    <dgm:pt modelId="{CA77EE9E-F18A-4568-A403-5CB6B4812E64}" type="pres">
      <dgm:prSet presAssocID="{BEF25467-DA1A-4F19-8D14-DC5719FC71D8}" presName="spacer" presStyleCnt="0"/>
      <dgm:spPr/>
    </dgm:pt>
    <dgm:pt modelId="{8A0EFF11-CFB1-4701-8080-07DCCF201E8B}" type="pres">
      <dgm:prSet presAssocID="{FDBEC900-9380-4E77-B36B-D905D38215A5}" presName="parentText" presStyleLbl="node1" presStyleIdx="3" presStyleCnt="5">
        <dgm:presLayoutVars>
          <dgm:chMax val="0"/>
          <dgm:bulletEnabled val="1"/>
        </dgm:presLayoutVars>
      </dgm:prSet>
      <dgm:spPr/>
    </dgm:pt>
    <dgm:pt modelId="{B7967208-EEB4-4570-802F-E12A885D5684}" type="pres">
      <dgm:prSet presAssocID="{89DDA710-90B3-4CF7-AAC5-BB86F1B14AA5}" presName="spacer" presStyleCnt="0"/>
      <dgm:spPr/>
    </dgm:pt>
    <dgm:pt modelId="{3BC2045E-62C5-486D-BF61-A6AEBA5FCB65}" type="pres">
      <dgm:prSet presAssocID="{476F0C43-D25E-4D1C-A2C6-F5B85FD9B115}" presName="parentText" presStyleLbl="node1" presStyleIdx="4" presStyleCnt="5">
        <dgm:presLayoutVars>
          <dgm:chMax val="0"/>
          <dgm:bulletEnabled val="1"/>
        </dgm:presLayoutVars>
      </dgm:prSet>
      <dgm:spPr/>
    </dgm:pt>
  </dgm:ptLst>
  <dgm:cxnLst>
    <dgm:cxn modelId="{0A59CF06-A8BC-44E6-8B4F-71A44EEA7B95}" type="presOf" srcId="{2BF4EAB1-82A8-4AAF-B715-46632D242E2C}" destId="{4C2C920B-3C70-4027-860D-3F1B08745B5B}" srcOrd="0" destOrd="0" presId="urn:microsoft.com/office/officeart/2005/8/layout/vList2"/>
    <dgm:cxn modelId="{A07B5E21-68CA-4F7F-8898-63E884C642F7}" srcId="{29CFDABE-01EF-465A-848A-53B95FC2372C}" destId="{06051C57-FEC6-419E-9DFE-2D0BBA6F6D5E}" srcOrd="2" destOrd="0" parTransId="{6C1CD94A-B074-4C5A-B2C9-DD0BF728AC1D}" sibTransId="{BEF25467-DA1A-4F19-8D14-DC5719FC71D8}"/>
    <dgm:cxn modelId="{99C14456-3C71-4E55-8E82-CAC6E5F4744B}" type="presOf" srcId="{B1932A49-4FDD-462F-B130-FFFDCB9670F7}" destId="{97131C0B-76FC-4CDC-99EC-44308223E808}" srcOrd="0" destOrd="0" presId="urn:microsoft.com/office/officeart/2005/8/layout/vList2"/>
    <dgm:cxn modelId="{17640F59-0175-446D-BD7F-A39F7ED2659E}" srcId="{29CFDABE-01EF-465A-848A-53B95FC2372C}" destId="{FDBEC900-9380-4E77-B36B-D905D38215A5}" srcOrd="3" destOrd="0" parTransId="{7336F48D-4CE0-465E-BD3F-A60D57589F75}" sibTransId="{89DDA710-90B3-4CF7-AAC5-BB86F1B14AA5}"/>
    <dgm:cxn modelId="{8569B69C-8155-4BE4-8781-98B863400068}" type="presOf" srcId="{06051C57-FEC6-419E-9DFE-2D0BBA6F6D5E}" destId="{40BFCAAE-191E-4B87-AE51-9CB673E452FC}" srcOrd="0" destOrd="0" presId="urn:microsoft.com/office/officeart/2005/8/layout/vList2"/>
    <dgm:cxn modelId="{7509D9C4-634B-41AB-B2F4-55208F207082}" type="presOf" srcId="{29CFDABE-01EF-465A-848A-53B95FC2372C}" destId="{A2C235F3-A7FA-4B87-A914-1BE26B428A9A}" srcOrd="0" destOrd="0" presId="urn:microsoft.com/office/officeart/2005/8/layout/vList2"/>
    <dgm:cxn modelId="{75F425CA-853D-47A7-93CE-A8F258C72203}" srcId="{29CFDABE-01EF-465A-848A-53B95FC2372C}" destId="{476F0C43-D25E-4D1C-A2C6-F5B85FD9B115}" srcOrd="4" destOrd="0" parTransId="{BCD8E4F2-806D-4944-82D0-3AB6CFB97C8B}" sibTransId="{A04948A0-8244-4FA8-8942-68490CD190B8}"/>
    <dgm:cxn modelId="{CAF1EDCB-8D89-45E7-A8D2-9300E8B758B8}" type="presOf" srcId="{476F0C43-D25E-4D1C-A2C6-F5B85FD9B115}" destId="{3BC2045E-62C5-486D-BF61-A6AEBA5FCB65}" srcOrd="0" destOrd="0" presId="urn:microsoft.com/office/officeart/2005/8/layout/vList2"/>
    <dgm:cxn modelId="{8AC8D0D0-B03E-4BA0-BF7A-B597D2D9C82C}" srcId="{29CFDABE-01EF-465A-848A-53B95FC2372C}" destId="{2BF4EAB1-82A8-4AAF-B715-46632D242E2C}" srcOrd="1" destOrd="0" parTransId="{8A9982BD-3256-4E35-A272-89701D1BEF89}" sibTransId="{189F8BE7-5DAC-438A-B6FE-9AFBBB4CCE38}"/>
    <dgm:cxn modelId="{189CCED8-161A-44E0-A17F-80B4BD6C2DE7}" type="presOf" srcId="{FDBEC900-9380-4E77-B36B-D905D38215A5}" destId="{8A0EFF11-CFB1-4701-8080-07DCCF201E8B}" srcOrd="0" destOrd="0" presId="urn:microsoft.com/office/officeart/2005/8/layout/vList2"/>
    <dgm:cxn modelId="{548124FC-A498-4A25-A83D-7BA0A2D8BE97}" srcId="{29CFDABE-01EF-465A-848A-53B95FC2372C}" destId="{B1932A49-4FDD-462F-B130-FFFDCB9670F7}" srcOrd="0" destOrd="0" parTransId="{06211A68-F430-40AE-8CCF-F62010493809}" sibTransId="{6AB98249-A651-40A8-B226-535ADF42DA44}"/>
    <dgm:cxn modelId="{7122F386-8299-4205-ACA2-96E8E693366A}" type="presParOf" srcId="{A2C235F3-A7FA-4B87-A914-1BE26B428A9A}" destId="{97131C0B-76FC-4CDC-99EC-44308223E808}" srcOrd="0" destOrd="0" presId="urn:microsoft.com/office/officeart/2005/8/layout/vList2"/>
    <dgm:cxn modelId="{2B35D7FA-E74C-4B88-BC95-0FA60404AE45}" type="presParOf" srcId="{A2C235F3-A7FA-4B87-A914-1BE26B428A9A}" destId="{96679015-B180-4B69-A353-E6DD7A5A4C1A}" srcOrd="1" destOrd="0" presId="urn:microsoft.com/office/officeart/2005/8/layout/vList2"/>
    <dgm:cxn modelId="{6ED14ED7-0840-46F6-8DAD-BD24DDA33CC0}" type="presParOf" srcId="{A2C235F3-A7FA-4B87-A914-1BE26B428A9A}" destId="{4C2C920B-3C70-4027-860D-3F1B08745B5B}" srcOrd="2" destOrd="0" presId="urn:microsoft.com/office/officeart/2005/8/layout/vList2"/>
    <dgm:cxn modelId="{12A6B18E-0DC4-4C89-AEFE-48400EB49580}" type="presParOf" srcId="{A2C235F3-A7FA-4B87-A914-1BE26B428A9A}" destId="{75E73A09-54AF-4E60-9A7B-A26E653DB970}" srcOrd="3" destOrd="0" presId="urn:microsoft.com/office/officeart/2005/8/layout/vList2"/>
    <dgm:cxn modelId="{F89DBCBC-0452-462B-BAA1-24782B4D8094}" type="presParOf" srcId="{A2C235F3-A7FA-4B87-A914-1BE26B428A9A}" destId="{40BFCAAE-191E-4B87-AE51-9CB673E452FC}" srcOrd="4" destOrd="0" presId="urn:microsoft.com/office/officeart/2005/8/layout/vList2"/>
    <dgm:cxn modelId="{351A34F0-212C-46AF-ABBB-C0C18F9334F5}" type="presParOf" srcId="{A2C235F3-A7FA-4B87-A914-1BE26B428A9A}" destId="{CA77EE9E-F18A-4568-A403-5CB6B4812E64}" srcOrd="5" destOrd="0" presId="urn:microsoft.com/office/officeart/2005/8/layout/vList2"/>
    <dgm:cxn modelId="{607B5033-7687-4CFF-B35E-F252F4E102B6}" type="presParOf" srcId="{A2C235F3-A7FA-4B87-A914-1BE26B428A9A}" destId="{8A0EFF11-CFB1-4701-8080-07DCCF201E8B}" srcOrd="6" destOrd="0" presId="urn:microsoft.com/office/officeart/2005/8/layout/vList2"/>
    <dgm:cxn modelId="{92EAE252-F8CF-4DBE-AE1D-6C4FF2823096}" type="presParOf" srcId="{A2C235F3-A7FA-4B87-A914-1BE26B428A9A}" destId="{B7967208-EEB4-4570-802F-E12A885D5684}" srcOrd="7" destOrd="0" presId="urn:microsoft.com/office/officeart/2005/8/layout/vList2"/>
    <dgm:cxn modelId="{08342FBA-B654-4A48-B9D8-C7FCAA57891C}" type="presParOf" srcId="{A2C235F3-A7FA-4B87-A914-1BE26B428A9A}" destId="{3BC2045E-62C5-486D-BF61-A6AEBA5FCB6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BB8F590-0CA7-48EB-9137-26A0E4BD18CA}"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C93EDCA3-3601-40A2-9002-1AF5213E16FB}">
      <dgm:prSet/>
      <dgm:spPr>
        <a:solidFill>
          <a:schemeClr val="tx2">
            <a:lumMod val="60000"/>
            <a:lumOff val="40000"/>
          </a:schemeClr>
        </a:solidFill>
      </dgm:spPr>
      <dgm:t>
        <a:bodyPr/>
        <a:lstStyle/>
        <a:p>
          <a:r>
            <a:rPr lang="fr-CA" noProof="0" dirty="0"/>
            <a:t>- Aucun risque financier</a:t>
          </a:r>
        </a:p>
      </dgm:t>
    </dgm:pt>
    <dgm:pt modelId="{F2CC7A29-8BFC-48FC-A9BF-959AF15640F3}" type="parTrans" cxnId="{C039470E-C9EF-4757-B9A5-A2F439C43AF7}">
      <dgm:prSet/>
      <dgm:spPr/>
      <dgm:t>
        <a:bodyPr/>
        <a:lstStyle/>
        <a:p>
          <a:endParaRPr lang="en-US"/>
        </a:p>
      </dgm:t>
    </dgm:pt>
    <dgm:pt modelId="{8E6B35FF-48C3-4EA4-8C31-BB514DD2DA4A}" type="sibTrans" cxnId="{C039470E-C9EF-4757-B9A5-A2F439C43AF7}">
      <dgm:prSet/>
      <dgm:spPr/>
      <dgm:t>
        <a:bodyPr/>
        <a:lstStyle/>
        <a:p>
          <a:endParaRPr lang="en-US"/>
        </a:p>
      </dgm:t>
    </dgm:pt>
    <dgm:pt modelId="{BE206FAC-1B05-4DDA-A3F7-19D03345C25F}">
      <dgm:prSet/>
      <dgm:spPr>
        <a:solidFill>
          <a:srgbClr val="00B050"/>
        </a:solidFill>
      </dgm:spPr>
      <dgm:t>
        <a:bodyPr/>
        <a:lstStyle/>
        <a:p>
          <a:r>
            <a:rPr lang="fr-CA" noProof="0" dirty="0"/>
            <a:t>- Aucune vente</a:t>
          </a:r>
        </a:p>
      </dgm:t>
    </dgm:pt>
    <dgm:pt modelId="{C8032683-1297-40C5-A738-8D5AD0D1D075}" type="parTrans" cxnId="{6E0B1EC2-0BF6-4BC9-8BCF-B29C4FFC2B70}">
      <dgm:prSet/>
      <dgm:spPr/>
      <dgm:t>
        <a:bodyPr/>
        <a:lstStyle/>
        <a:p>
          <a:endParaRPr lang="en-US"/>
        </a:p>
      </dgm:t>
    </dgm:pt>
    <dgm:pt modelId="{BD965541-8BED-47B5-AD85-3BA9BFFDA448}" type="sibTrans" cxnId="{6E0B1EC2-0BF6-4BC9-8BCF-B29C4FFC2B70}">
      <dgm:prSet/>
      <dgm:spPr/>
      <dgm:t>
        <a:bodyPr/>
        <a:lstStyle/>
        <a:p>
          <a:endParaRPr lang="en-US"/>
        </a:p>
      </dgm:t>
    </dgm:pt>
    <dgm:pt modelId="{4EF830A5-1C95-4E59-B4B2-DB70459E81C7}">
      <dgm:prSet/>
      <dgm:spPr>
        <a:solidFill>
          <a:schemeClr val="accent4">
            <a:lumMod val="75000"/>
          </a:schemeClr>
        </a:solidFill>
      </dgm:spPr>
      <dgm:t>
        <a:bodyPr/>
        <a:lstStyle/>
        <a:p>
          <a:r>
            <a:rPr lang="fr-CA" noProof="0" dirty="0"/>
            <a:t>- Aucune pression</a:t>
          </a:r>
        </a:p>
      </dgm:t>
    </dgm:pt>
    <dgm:pt modelId="{02DB3E3C-4506-4F2D-9940-EA7663DD3055}" type="parTrans" cxnId="{42BC67BC-FE99-48C0-BA9E-5A1C25266776}">
      <dgm:prSet/>
      <dgm:spPr/>
      <dgm:t>
        <a:bodyPr/>
        <a:lstStyle/>
        <a:p>
          <a:endParaRPr lang="en-US"/>
        </a:p>
      </dgm:t>
    </dgm:pt>
    <dgm:pt modelId="{A7582A6D-DEAB-4625-92A0-4D211D87DF54}" type="sibTrans" cxnId="{42BC67BC-FE99-48C0-BA9E-5A1C25266776}">
      <dgm:prSet/>
      <dgm:spPr/>
      <dgm:t>
        <a:bodyPr/>
        <a:lstStyle/>
        <a:p>
          <a:endParaRPr lang="en-US"/>
        </a:p>
      </dgm:t>
    </dgm:pt>
    <dgm:pt modelId="{C764AD90-4CBC-4952-8CBB-7CB47203263D}">
      <dgm:prSet/>
      <dgm:spPr>
        <a:solidFill>
          <a:schemeClr val="accent6">
            <a:lumMod val="75000"/>
          </a:schemeClr>
        </a:solidFill>
      </dgm:spPr>
      <dgm:t>
        <a:bodyPr/>
        <a:lstStyle/>
        <a:p>
          <a:r>
            <a:rPr lang="fr-CA" noProof="0" dirty="0"/>
            <a:t>- Commissions à vie</a:t>
          </a:r>
        </a:p>
      </dgm:t>
    </dgm:pt>
    <dgm:pt modelId="{75BF5992-AA44-4C0C-94B1-F727609F6B2A}" type="parTrans" cxnId="{7674A259-994E-414E-B54E-7C8C56CEA75E}">
      <dgm:prSet/>
      <dgm:spPr/>
      <dgm:t>
        <a:bodyPr/>
        <a:lstStyle/>
        <a:p>
          <a:endParaRPr lang="en-US"/>
        </a:p>
      </dgm:t>
    </dgm:pt>
    <dgm:pt modelId="{AB397528-6DD0-467A-8188-E7F43187AAB3}" type="sibTrans" cxnId="{7674A259-994E-414E-B54E-7C8C56CEA75E}">
      <dgm:prSet/>
      <dgm:spPr/>
      <dgm:t>
        <a:bodyPr/>
        <a:lstStyle/>
        <a:p>
          <a:endParaRPr lang="en-US"/>
        </a:p>
      </dgm:t>
    </dgm:pt>
    <dgm:pt modelId="{304A6029-4B04-4B2F-8E81-BB24102D437E}">
      <dgm:prSet/>
      <dgm:spPr>
        <a:solidFill>
          <a:srgbClr val="FFCC00"/>
        </a:solidFill>
      </dgm:spPr>
      <dgm:t>
        <a:bodyPr/>
        <a:lstStyle/>
        <a:p>
          <a:r>
            <a:rPr lang="fr-CA" noProof="0" dirty="0"/>
            <a:t>- Possibilité d’aider sa région</a:t>
          </a:r>
        </a:p>
      </dgm:t>
    </dgm:pt>
    <dgm:pt modelId="{7E299010-C99E-44C6-AB81-728FE7FA63B7}" type="parTrans" cxnId="{1051DDE4-D37C-4E21-BEE4-C18B2A513094}">
      <dgm:prSet/>
      <dgm:spPr/>
      <dgm:t>
        <a:bodyPr/>
        <a:lstStyle/>
        <a:p>
          <a:endParaRPr lang="en-US"/>
        </a:p>
      </dgm:t>
    </dgm:pt>
    <dgm:pt modelId="{9D83EC7B-F6B1-4AD4-9B86-E9774360E722}" type="sibTrans" cxnId="{1051DDE4-D37C-4E21-BEE4-C18B2A513094}">
      <dgm:prSet/>
      <dgm:spPr/>
      <dgm:t>
        <a:bodyPr/>
        <a:lstStyle/>
        <a:p>
          <a:endParaRPr lang="en-US"/>
        </a:p>
      </dgm:t>
    </dgm:pt>
    <dgm:pt modelId="{3FECE444-AAB2-49EF-8A1F-AA73942FAB58}">
      <dgm:prSet/>
      <dgm:spPr>
        <a:solidFill>
          <a:schemeClr val="accent2">
            <a:lumMod val="75000"/>
          </a:schemeClr>
        </a:solidFill>
      </dgm:spPr>
      <dgm:t>
        <a:bodyPr/>
        <a:lstStyle/>
        <a:p>
          <a:r>
            <a:rPr lang="fr-CA" noProof="0" dirty="0"/>
            <a:t>- Le système travaille pour toi (IA, automatisation, suivi, </a:t>
          </a:r>
          <a:r>
            <a:rPr lang="fr-CA" noProof="0" dirty="0" err="1"/>
            <a:t>etc</a:t>
          </a:r>
          <a:r>
            <a:rPr lang="fr-CA" noProof="0" dirty="0"/>
            <a:t>)</a:t>
          </a:r>
        </a:p>
      </dgm:t>
    </dgm:pt>
    <dgm:pt modelId="{052D314B-7B04-4B3E-BFAC-722B7FF2A252}" type="parTrans" cxnId="{CE1001F7-D982-4F0D-B91D-B020181EC34E}">
      <dgm:prSet/>
      <dgm:spPr/>
      <dgm:t>
        <a:bodyPr/>
        <a:lstStyle/>
        <a:p>
          <a:endParaRPr lang="en-US"/>
        </a:p>
      </dgm:t>
    </dgm:pt>
    <dgm:pt modelId="{C665BB31-53D7-407F-83A3-AD11AB05E361}" type="sibTrans" cxnId="{CE1001F7-D982-4F0D-B91D-B020181EC34E}">
      <dgm:prSet/>
      <dgm:spPr/>
      <dgm:t>
        <a:bodyPr/>
        <a:lstStyle/>
        <a:p>
          <a:endParaRPr lang="en-US"/>
        </a:p>
      </dgm:t>
    </dgm:pt>
    <dgm:pt modelId="{F6CACCE9-6794-4848-8A1C-43613F80DE93}" type="pres">
      <dgm:prSet presAssocID="{7BB8F590-0CA7-48EB-9137-26A0E4BD18CA}" presName="linear" presStyleCnt="0">
        <dgm:presLayoutVars>
          <dgm:animLvl val="lvl"/>
          <dgm:resizeHandles val="exact"/>
        </dgm:presLayoutVars>
      </dgm:prSet>
      <dgm:spPr/>
    </dgm:pt>
    <dgm:pt modelId="{AD8E9344-611C-4301-AE55-E0649B333D5B}" type="pres">
      <dgm:prSet presAssocID="{C93EDCA3-3601-40A2-9002-1AF5213E16FB}" presName="parentText" presStyleLbl="node1" presStyleIdx="0" presStyleCnt="6">
        <dgm:presLayoutVars>
          <dgm:chMax val="0"/>
          <dgm:bulletEnabled val="1"/>
        </dgm:presLayoutVars>
      </dgm:prSet>
      <dgm:spPr/>
    </dgm:pt>
    <dgm:pt modelId="{F45A3357-5952-4F69-8F45-2E772910FDBE}" type="pres">
      <dgm:prSet presAssocID="{8E6B35FF-48C3-4EA4-8C31-BB514DD2DA4A}" presName="spacer" presStyleCnt="0"/>
      <dgm:spPr/>
    </dgm:pt>
    <dgm:pt modelId="{580D6347-6E26-4214-9B9B-59C4E81A0A6F}" type="pres">
      <dgm:prSet presAssocID="{BE206FAC-1B05-4DDA-A3F7-19D03345C25F}" presName="parentText" presStyleLbl="node1" presStyleIdx="1" presStyleCnt="6">
        <dgm:presLayoutVars>
          <dgm:chMax val="0"/>
          <dgm:bulletEnabled val="1"/>
        </dgm:presLayoutVars>
      </dgm:prSet>
      <dgm:spPr/>
    </dgm:pt>
    <dgm:pt modelId="{591C7FEE-8C23-4828-B303-EB7DC3F1DFDA}" type="pres">
      <dgm:prSet presAssocID="{BD965541-8BED-47B5-AD85-3BA9BFFDA448}" presName="spacer" presStyleCnt="0"/>
      <dgm:spPr/>
    </dgm:pt>
    <dgm:pt modelId="{EEEC2125-8CDC-4737-BEDF-96D632F7937E}" type="pres">
      <dgm:prSet presAssocID="{4EF830A5-1C95-4E59-B4B2-DB70459E81C7}" presName="parentText" presStyleLbl="node1" presStyleIdx="2" presStyleCnt="6">
        <dgm:presLayoutVars>
          <dgm:chMax val="0"/>
          <dgm:bulletEnabled val="1"/>
        </dgm:presLayoutVars>
      </dgm:prSet>
      <dgm:spPr/>
    </dgm:pt>
    <dgm:pt modelId="{D05CC285-4337-406F-A360-88A69CB45D14}" type="pres">
      <dgm:prSet presAssocID="{A7582A6D-DEAB-4625-92A0-4D211D87DF54}" presName="spacer" presStyleCnt="0"/>
      <dgm:spPr/>
    </dgm:pt>
    <dgm:pt modelId="{53921524-467C-4631-BE90-1351F3C65A65}" type="pres">
      <dgm:prSet presAssocID="{C764AD90-4CBC-4952-8CBB-7CB47203263D}" presName="parentText" presStyleLbl="node1" presStyleIdx="3" presStyleCnt="6">
        <dgm:presLayoutVars>
          <dgm:chMax val="0"/>
          <dgm:bulletEnabled val="1"/>
        </dgm:presLayoutVars>
      </dgm:prSet>
      <dgm:spPr/>
    </dgm:pt>
    <dgm:pt modelId="{4367029C-3A52-4A38-9606-57DCCC4C4EC5}" type="pres">
      <dgm:prSet presAssocID="{AB397528-6DD0-467A-8188-E7F43187AAB3}" presName="spacer" presStyleCnt="0"/>
      <dgm:spPr/>
    </dgm:pt>
    <dgm:pt modelId="{55EFA4BF-4387-4CED-B522-CBC3FACDB6B4}" type="pres">
      <dgm:prSet presAssocID="{304A6029-4B04-4B2F-8E81-BB24102D437E}" presName="parentText" presStyleLbl="node1" presStyleIdx="4" presStyleCnt="6">
        <dgm:presLayoutVars>
          <dgm:chMax val="0"/>
          <dgm:bulletEnabled val="1"/>
        </dgm:presLayoutVars>
      </dgm:prSet>
      <dgm:spPr/>
    </dgm:pt>
    <dgm:pt modelId="{F02C0186-70F5-4BEE-8DAA-02F618A96C2C}" type="pres">
      <dgm:prSet presAssocID="{9D83EC7B-F6B1-4AD4-9B86-E9774360E722}" presName="spacer" presStyleCnt="0"/>
      <dgm:spPr/>
    </dgm:pt>
    <dgm:pt modelId="{73AFFA44-D4B5-4692-A558-1A11146C705C}" type="pres">
      <dgm:prSet presAssocID="{3FECE444-AAB2-49EF-8A1F-AA73942FAB58}" presName="parentText" presStyleLbl="node1" presStyleIdx="5" presStyleCnt="6">
        <dgm:presLayoutVars>
          <dgm:chMax val="0"/>
          <dgm:bulletEnabled val="1"/>
        </dgm:presLayoutVars>
      </dgm:prSet>
      <dgm:spPr/>
    </dgm:pt>
  </dgm:ptLst>
  <dgm:cxnLst>
    <dgm:cxn modelId="{C039470E-C9EF-4757-B9A5-A2F439C43AF7}" srcId="{7BB8F590-0CA7-48EB-9137-26A0E4BD18CA}" destId="{C93EDCA3-3601-40A2-9002-1AF5213E16FB}" srcOrd="0" destOrd="0" parTransId="{F2CC7A29-8BFC-48FC-A9BF-959AF15640F3}" sibTransId="{8E6B35FF-48C3-4EA4-8C31-BB514DD2DA4A}"/>
    <dgm:cxn modelId="{85BFBE1A-647C-4D6F-B0B7-82C4C3EDA6BA}" type="presOf" srcId="{3FECE444-AAB2-49EF-8A1F-AA73942FAB58}" destId="{73AFFA44-D4B5-4692-A558-1A11146C705C}" srcOrd="0" destOrd="0" presId="urn:microsoft.com/office/officeart/2005/8/layout/vList2"/>
    <dgm:cxn modelId="{C2877322-C64C-465C-8A1B-62D9AB659B17}" type="presOf" srcId="{C93EDCA3-3601-40A2-9002-1AF5213E16FB}" destId="{AD8E9344-611C-4301-AE55-E0649B333D5B}" srcOrd="0" destOrd="0" presId="urn:microsoft.com/office/officeart/2005/8/layout/vList2"/>
    <dgm:cxn modelId="{52E40428-A939-4CBA-85E8-0D4EAFBD82D7}" type="presOf" srcId="{4EF830A5-1C95-4E59-B4B2-DB70459E81C7}" destId="{EEEC2125-8CDC-4737-BEDF-96D632F7937E}" srcOrd="0" destOrd="0" presId="urn:microsoft.com/office/officeart/2005/8/layout/vList2"/>
    <dgm:cxn modelId="{01C40528-74B5-4FD9-8D0A-CDB621181F7E}" type="presOf" srcId="{304A6029-4B04-4B2F-8E81-BB24102D437E}" destId="{55EFA4BF-4387-4CED-B522-CBC3FACDB6B4}" srcOrd="0" destOrd="0" presId="urn:microsoft.com/office/officeart/2005/8/layout/vList2"/>
    <dgm:cxn modelId="{897A826D-35A6-45B4-953E-E7B244AB37DC}" type="presOf" srcId="{7BB8F590-0CA7-48EB-9137-26A0E4BD18CA}" destId="{F6CACCE9-6794-4848-8A1C-43613F80DE93}" srcOrd="0" destOrd="0" presId="urn:microsoft.com/office/officeart/2005/8/layout/vList2"/>
    <dgm:cxn modelId="{7674A259-994E-414E-B54E-7C8C56CEA75E}" srcId="{7BB8F590-0CA7-48EB-9137-26A0E4BD18CA}" destId="{C764AD90-4CBC-4952-8CBB-7CB47203263D}" srcOrd="3" destOrd="0" parTransId="{75BF5992-AA44-4C0C-94B1-F727609F6B2A}" sibTransId="{AB397528-6DD0-467A-8188-E7F43187AAB3}"/>
    <dgm:cxn modelId="{14B9DFAD-7AAE-46BE-95BA-55A3A167D8E3}" type="presOf" srcId="{C764AD90-4CBC-4952-8CBB-7CB47203263D}" destId="{53921524-467C-4631-BE90-1351F3C65A65}" srcOrd="0" destOrd="0" presId="urn:microsoft.com/office/officeart/2005/8/layout/vList2"/>
    <dgm:cxn modelId="{42BC67BC-FE99-48C0-BA9E-5A1C25266776}" srcId="{7BB8F590-0CA7-48EB-9137-26A0E4BD18CA}" destId="{4EF830A5-1C95-4E59-B4B2-DB70459E81C7}" srcOrd="2" destOrd="0" parTransId="{02DB3E3C-4506-4F2D-9940-EA7663DD3055}" sibTransId="{A7582A6D-DEAB-4625-92A0-4D211D87DF54}"/>
    <dgm:cxn modelId="{6E0B1EC2-0BF6-4BC9-8BCF-B29C4FFC2B70}" srcId="{7BB8F590-0CA7-48EB-9137-26A0E4BD18CA}" destId="{BE206FAC-1B05-4DDA-A3F7-19D03345C25F}" srcOrd="1" destOrd="0" parTransId="{C8032683-1297-40C5-A738-8D5AD0D1D075}" sibTransId="{BD965541-8BED-47B5-AD85-3BA9BFFDA448}"/>
    <dgm:cxn modelId="{E746E6C3-A5C0-41D9-93AF-476ACF1787DE}" type="presOf" srcId="{BE206FAC-1B05-4DDA-A3F7-19D03345C25F}" destId="{580D6347-6E26-4214-9B9B-59C4E81A0A6F}" srcOrd="0" destOrd="0" presId="urn:microsoft.com/office/officeart/2005/8/layout/vList2"/>
    <dgm:cxn modelId="{1051DDE4-D37C-4E21-BEE4-C18B2A513094}" srcId="{7BB8F590-0CA7-48EB-9137-26A0E4BD18CA}" destId="{304A6029-4B04-4B2F-8E81-BB24102D437E}" srcOrd="4" destOrd="0" parTransId="{7E299010-C99E-44C6-AB81-728FE7FA63B7}" sibTransId="{9D83EC7B-F6B1-4AD4-9B86-E9774360E722}"/>
    <dgm:cxn modelId="{CE1001F7-D982-4F0D-B91D-B020181EC34E}" srcId="{7BB8F590-0CA7-48EB-9137-26A0E4BD18CA}" destId="{3FECE444-AAB2-49EF-8A1F-AA73942FAB58}" srcOrd="5" destOrd="0" parTransId="{052D314B-7B04-4B3E-BFAC-722B7FF2A252}" sibTransId="{C665BB31-53D7-407F-83A3-AD11AB05E361}"/>
    <dgm:cxn modelId="{938ED3BE-8DA1-4A0E-BDB0-0156851691A3}" type="presParOf" srcId="{F6CACCE9-6794-4848-8A1C-43613F80DE93}" destId="{AD8E9344-611C-4301-AE55-E0649B333D5B}" srcOrd="0" destOrd="0" presId="urn:microsoft.com/office/officeart/2005/8/layout/vList2"/>
    <dgm:cxn modelId="{8B1A8CA4-12E1-411A-A28D-3518195EC162}" type="presParOf" srcId="{F6CACCE9-6794-4848-8A1C-43613F80DE93}" destId="{F45A3357-5952-4F69-8F45-2E772910FDBE}" srcOrd="1" destOrd="0" presId="urn:microsoft.com/office/officeart/2005/8/layout/vList2"/>
    <dgm:cxn modelId="{A2BC73CC-7D53-4B44-87E7-C5215935F0BD}" type="presParOf" srcId="{F6CACCE9-6794-4848-8A1C-43613F80DE93}" destId="{580D6347-6E26-4214-9B9B-59C4E81A0A6F}" srcOrd="2" destOrd="0" presId="urn:microsoft.com/office/officeart/2005/8/layout/vList2"/>
    <dgm:cxn modelId="{1374E321-16EF-4734-948B-1464F840C396}" type="presParOf" srcId="{F6CACCE9-6794-4848-8A1C-43613F80DE93}" destId="{591C7FEE-8C23-4828-B303-EB7DC3F1DFDA}" srcOrd="3" destOrd="0" presId="urn:microsoft.com/office/officeart/2005/8/layout/vList2"/>
    <dgm:cxn modelId="{160BBD4C-166C-46C8-BA77-D9A8982E570C}" type="presParOf" srcId="{F6CACCE9-6794-4848-8A1C-43613F80DE93}" destId="{EEEC2125-8CDC-4737-BEDF-96D632F7937E}" srcOrd="4" destOrd="0" presId="urn:microsoft.com/office/officeart/2005/8/layout/vList2"/>
    <dgm:cxn modelId="{2C1C3C6D-646F-4CA8-8323-A8CFB2DAB415}" type="presParOf" srcId="{F6CACCE9-6794-4848-8A1C-43613F80DE93}" destId="{D05CC285-4337-406F-A360-88A69CB45D14}" srcOrd="5" destOrd="0" presId="urn:microsoft.com/office/officeart/2005/8/layout/vList2"/>
    <dgm:cxn modelId="{D5700C13-3036-4F2D-AC32-B356225552FA}" type="presParOf" srcId="{F6CACCE9-6794-4848-8A1C-43613F80DE93}" destId="{53921524-467C-4631-BE90-1351F3C65A65}" srcOrd="6" destOrd="0" presId="urn:microsoft.com/office/officeart/2005/8/layout/vList2"/>
    <dgm:cxn modelId="{3EAA39EC-BCDF-4584-879F-BD87982A4324}" type="presParOf" srcId="{F6CACCE9-6794-4848-8A1C-43613F80DE93}" destId="{4367029C-3A52-4A38-9606-57DCCC4C4EC5}" srcOrd="7" destOrd="0" presId="urn:microsoft.com/office/officeart/2005/8/layout/vList2"/>
    <dgm:cxn modelId="{2BADD48C-BAA3-4986-94CB-1324FBF38961}" type="presParOf" srcId="{F6CACCE9-6794-4848-8A1C-43613F80DE93}" destId="{55EFA4BF-4387-4CED-B522-CBC3FACDB6B4}" srcOrd="8" destOrd="0" presId="urn:microsoft.com/office/officeart/2005/8/layout/vList2"/>
    <dgm:cxn modelId="{503851B9-6485-463C-B067-AE84F8F542BF}" type="presParOf" srcId="{F6CACCE9-6794-4848-8A1C-43613F80DE93}" destId="{F02C0186-70F5-4BEE-8DAA-02F618A96C2C}" srcOrd="9" destOrd="0" presId="urn:microsoft.com/office/officeart/2005/8/layout/vList2"/>
    <dgm:cxn modelId="{4888D47B-216C-48B6-8BAA-AFBE2691F044}" type="presParOf" srcId="{F6CACCE9-6794-4848-8A1C-43613F80DE93}" destId="{73AFFA44-D4B5-4692-A558-1A11146C705C}"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C7BF0DA-19E5-4983-9664-04835929AE1B}"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C00F3125-309B-4F8D-817B-67E3675FF06C}">
      <dgm:prSet/>
      <dgm:spPr/>
      <dgm:t>
        <a:bodyPr/>
        <a:lstStyle/>
        <a:p>
          <a:pPr>
            <a:defRPr cap="all"/>
          </a:pPr>
          <a:r>
            <a:rPr lang="fr-CA" noProof="0" dirty="0"/>
            <a:t>- S’inscrire en quelques secondes</a:t>
          </a:r>
        </a:p>
      </dgm:t>
    </dgm:pt>
    <dgm:pt modelId="{F31F2E79-7417-4261-8E08-DFF8107B968E}" type="parTrans" cxnId="{F6A76FDC-00E9-42A2-B52D-05E1CB5A3362}">
      <dgm:prSet/>
      <dgm:spPr/>
      <dgm:t>
        <a:bodyPr/>
        <a:lstStyle/>
        <a:p>
          <a:endParaRPr lang="en-US"/>
        </a:p>
      </dgm:t>
    </dgm:pt>
    <dgm:pt modelId="{29817702-006E-4646-A815-906AD4458D03}" type="sibTrans" cxnId="{F6A76FDC-00E9-42A2-B52D-05E1CB5A3362}">
      <dgm:prSet/>
      <dgm:spPr/>
      <dgm:t>
        <a:bodyPr/>
        <a:lstStyle/>
        <a:p>
          <a:endParaRPr lang="en-US"/>
        </a:p>
      </dgm:t>
    </dgm:pt>
    <dgm:pt modelId="{BC17481A-2A34-4017-AAEC-74EFBC97CA85}">
      <dgm:prSet/>
      <dgm:spPr/>
      <dgm:t>
        <a:bodyPr/>
        <a:lstStyle/>
        <a:p>
          <a:pPr>
            <a:defRPr cap="all"/>
          </a:pPr>
          <a:r>
            <a:rPr lang="fr-CA" noProof="0" dirty="0"/>
            <a:t>- Recevoir son lien personnel</a:t>
          </a:r>
        </a:p>
      </dgm:t>
    </dgm:pt>
    <dgm:pt modelId="{209A25C6-4898-43C8-AA3C-F98EDFBB0A38}" type="parTrans" cxnId="{ED1B7906-7F16-4B42-A63C-D9DC7B556A5C}">
      <dgm:prSet/>
      <dgm:spPr/>
      <dgm:t>
        <a:bodyPr/>
        <a:lstStyle/>
        <a:p>
          <a:endParaRPr lang="en-US"/>
        </a:p>
      </dgm:t>
    </dgm:pt>
    <dgm:pt modelId="{09562843-F35C-4B3D-BA80-B83BFA93A687}" type="sibTrans" cxnId="{ED1B7906-7F16-4B42-A63C-D9DC7B556A5C}">
      <dgm:prSet/>
      <dgm:spPr/>
      <dgm:t>
        <a:bodyPr/>
        <a:lstStyle/>
        <a:p>
          <a:endParaRPr lang="en-US"/>
        </a:p>
      </dgm:t>
    </dgm:pt>
    <dgm:pt modelId="{A8777E80-7C9F-4B40-A8DD-B74C8D937B3F}">
      <dgm:prSet/>
      <dgm:spPr/>
      <dgm:t>
        <a:bodyPr/>
        <a:lstStyle/>
        <a:p>
          <a:pPr>
            <a:defRPr cap="all"/>
          </a:pPr>
          <a:r>
            <a:rPr lang="fr-CA" noProof="0" dirty="0"/>
            <a:t>- Partager son lien </a:t>
          </a:r>
        </a:p>
      </dgm:t>
    </dgm:pt>
    <dgm:pt modelId="{ACC30681-00B9-49DA-BC7D-689F7BC27E27}" type="parTrans" cxnId="{79E011D3-AD04-4BFE-8CE4-DA6F5454180F}">
      <dgm:prSet/>
      <dgm:spPr/>
      <dgm:t>
        <a:bodyPr/>
        <a:lstStyle/>
        <a:p>
          <a:endParaRPr lang="en-US"/>
        </a:p>
      </dgm:t>
    </dgm:pt>
    <dgm:pt modelId="{90B812C9-10ED-4BE2-A1B2-ECCB0744F76E}" type="sibTrans" cxnId="{79E011D3-AD04-4BFE-8CE4-DA6F5454180F}">
      <dgm:prSet/>
      <dgm:spPr/>
      <dgm:t>
        <a:bodyPr/>
        <a:lstStyle/>
        <a:p>
          <a:endParaRPr lang="en-US"/>
        </a:p>
      </dgm:t>
    </dgm:pt>
    <dgm:pt modelId="{271276F3-186A-4C30-BF81-CFB85BDC3324}">
      <dgm:prSet/>
      <dgm:spPr/>
      <dgm:t>
        <a:bodyPr/>
        <a:lstStyle/>
        <a:p>
          <a:pPr>
            <a:defRPr cap="all"/>
          </a:pPr>
          <a:r>
            <a:rPr lang="fr-CA" noProof="0" dirty="0"/>
            <a:t>- Laisser la technologie et </a:t>
          </a:r>
          <a:r>
            <a:rPr lang="fr-CA" noProof="0" dirty="0" err="1"/>
            <a:t>L’ia</a:t>
          </a:r>
          <a:r>
            <a:rPr lang="fr-CA" noProof="0" dirty="0"/>
            <a:t> faire le reste</a:t>
          </a:r>
        </a:p>
      </dgm:t>
    </dgm:pt>
    <dgm:pt modelId="{95CBC909-48D1-4BEC-BA64-1EC71A254BD9}" type="parTrans" cxnId="{DC65CAF6-15BC-410D-A97B-11B837B7AFF9}">
      <dgm:prSet/>
      <dgm:spPr/>
      <dgm:t>
        <a:bodyPr/>
        <a:lstStyle/>
        <a:p>
          <a:endParaRPr lang="en-US"/>
        </a:p>
      </dgm:t>
    </dgm:pt>
    <dgm:pt modelId="{6FF6A179-5D28-4A3D-9363-E8637C514AB8}" type="sibTrans" cxnId="{DC65CAF6-15BC-410D-A97B-11B837B7AFF9}">
      <dgm:prSet/>
      <dgm:spPr/>
      <dgm:t>
        <a:bodyPr/>
        <a:lstStyle/>
        <a:p>
          <a:endParaRPr lang="en-US"/>
        </a:p>
      </dgm:t>
    </dgm:pt>
    <dgm:pt modelId="{CA095ABD-4F32-422A-B958-16E4662FD3B5}" type="pres">
      <dgm:prSet presAssocID="{8C7BF0DA-19E5-4983-9664-04835929AE1B}" presName="root" presStyleCnt="0">
        <dgm:presLayoutVars>
          <dgm:dir/>
          <dgm:resizeHandles val="exact"/>
        </dgm:presLayoutVars>
      </dgm:prSet>
      <dgm:spPr/>
    </dgm:pt>
    <dgm:pt modelId="{1B7A510D-8A35-458D-A585-5EF164DB1B7B}" type="pres">
      <dgm:prSet presAssocID="{C00F3125-309B-4F8D-817B-67E3675FF06C}" presName="compNode" presStyleCnt="0"/>
      <dgm:spPr/>
    </dgm:pt>
    <dgm:pt modelId="{6E8ED641-16B9-432E-B5D3-6AB2D24DB96A}" type="pres">
      <dgm:prSet presAssocID="{C00F3125-309B-4F8D-817B-67E3675FF06C}" presName="iconBgRect" presStyleLbl="bgShp" presStyleIdx="0" presStyleCnt="4"/>
      <dgm:spPr/>
    </dgm:pt>
    <dgm:pt modelId="{865E9FD5-A130-4564-98B0-78D1721BD049}" type="pres">
      <dgm:prSet presAssocID="{C00F3125-309B-4F8D-817B-67E3675FF06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ronomètre"/>
        </a:ext>
      </dgm:extLst>
    </dgm:pt>
    <dgm:pt modelId="{10019EA4-F8A6-42C9-AD8B-19C086348E8D}" type="pres">
      <dgm:prSet presAssocID="{C00F3125-309B-4F8D-817B-67E3675FF06C}" presName="spaceRect" presStyleCnt="0"/>
      <dgm:spPr/>
    </dgm:pt>
    <dgm:pt modelId="{CB5D0D04-C673-4379-BCFD-22A75436A620}" type="pres">
      <dgm:prSet presAssocID="{C00F3125-309B-4F8D-817B-67E3675FF06C}" presName="textRect" presStyleLbl="revTx" presStyleIdx="0" presStyleCnt="4">
        <dgm:presLayoutVars>
          <dgm:chMax val="1"/>
          <dgm:chPref val="1"/>
        </dgm:presLayoutVars>
      </dgm:prSet>
      <dgm:spPr/>
    </dgm:pt>
    <dgm:pt modelId="{61BCF091-DC02-4D38-8281-99852D482D31}" type="pres">
      <dgm:prSet presAssocID="{29817702-006E-4646-A815-906AD4458D03}" presName="sibTrans" presStyleCnt="0"/>
      <dgm:spPr/>
    </dgm:pt>
    <dgm:pt modelId="{9E7BEA07-1702-4A83-AD30-CBD737A6D3BB}" type="pres">
      <dgm:prSet presAssocID="{BC17481A-2A34-4017-AAEC-74EFBC97CA85}" presName="compNode" presStyleCnt="0"/>
      <dgm:spPr/>
    </dgm:pt>
    <dgm:pt modelId="{34041B21-0509-4B3D-9451-2911C20BC2B7}" type="pres">
      <dgm:prSet presAssocID="{BC17481A-2A34-4017-AAEC-74EFBC97CA85}" presName="iconBgRect" presStyleLbl="bgShp" presStyleIdx="1" presStyleCnt="4"/>
      <dgm:spPr/>
    </dgm:pt>
    <dgm:pt modelId="{232E6B8A-4AD9-4DB7-9027-2378B033FC32}" type="pres">
      <dgm:prSet presAssocID="{BC17481A-2A34-4017-AAEC-74EFBC97CA8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peaker Phone"/>
        </a:ext>
      </dgm:extLst>
    </dgm:pt>
    <dgm:pt modelId="{2D4DF366-1AA9-4859-ACE3-47351173980C}" type="pres">
      <dgm:prSet presAssocID="{BC17481A-2A34-4017-AAEC-74EFBC97CA85}" presName="spaceRect" presStyleCnt="0"/>
      <dgm:spPr/>
    </dgm:pt>
    <dgm:pt modelId="{F634B264-5BFE-4554-829B-116E6952E9FF}" type="pres">
      <dgm:prSet presAssocID="{BC17481A-2A34-4017-AAEC-74EFBC97CA85}" presName="textRect" presStyleLbl="revTx" presStyleIdx="1" presStyleCnt="4">
        <dgm:presLayoutVars>
          <dgm:chMax val="1"/>
          <dgm:chPref val="1"/>
        </dgm:presLayoutVars>
      </dgm:prSet>
      <dgm:spPr/>
    </dgm:pt>
    <dgm:pt modelId="{8C6F1D13-F0DB-40ED-A9F6-97B0D24804E2}" type="pres">
      <dgm:prSet presAssocID="{09562843-F35C-4B3D-BA80-B83BFA93A687}" presName="sibTrans" presStyleCnt="0"/>
      <dgm:spPr/>
    </dgm:pt>
    <dgm:pt modelId="{D4ED0D6D-14E6-4F48-80B0-BDA5DA424297}" type="pres">
      <dgm:prSet presAssocID="{A8777E80-7C9F-4B40-A8DD-B74C8D937B3F}" presName="compNode" presStyleCnt="0"/>
      <dgm:spPr/>
    </dgm:pt>
    <dgm:pt modelId="{1571A690-7572-4947-BEC3-53B81D5C73B5}" type="pres">
      <dgm:prSet presAssocID="{A8777E80-7C9F-4B40-A8DD-B74C8D937B3F}" presName="iconBgRect" presStyleLbl="bgShp" presStyleIdx="2" presStyleCnt="4"/>
      <dgm:spPr/>
    </dgm:pt>
    <dgm:pt modelId="{DBC37151-EE6D-45F0-A43A-2D4020094A11}" type="pres">
      <dgm:prSet presAssocID="{A8777E80-7C9F-4B40-A8DD-B74C8D937B3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hare With Person"/>
        </a:ext>
      </dgm:extLst>
    </dgm:pt>
    <dgm:pt modelId="{F4FB2D85-88ED-40B8-B0B1-5840F0F3C081}" type="pres">
      <dgm:prSet presAssocID="{A8777E80-7C9F-4B40-A8DD-B74C8D937B3F}" presName="spaceRect" presStyleCnt="0"/>
      <dgm:spPr/>
    </dgm:pt>
    <dgm:pt modelId="{5E95C4C6-5607-4C1D-B33E-3F7CFB2067CB}" type="pres">
      <dgm:prSet presAssocID="{A8777E80-7C9F-4B40-A8DD-B74C8D937B3F}" presName="textRect" presStyleLbl="revTx" presStyleIdx="2" presStyleCnt="4">
        <dgm:presLayoutVars>
          <dgm:chMax val="1"/>
          <dgm:chPref val="1"/>
        </dgm:presLayoutVars>
      </dgm:prSet>
      <dgm:spPr/>
    </dgm:pt>
    <dgm:pt modelId="{D4DD230A-C560-4507-883D-1C0D7CEDD891}" type="pres">
      <dgm:prSet presAssocID="{90B812C9-10ED-4BE2-A1B2-ECCB0744F76E}" presName="sibTrans" presStyleCnt="0"/>
      <dgm:spPr/>
    </dgm:pt>
    <dgm:pt modelId="{4202FC91-0DD5-43A4-80AC-5450A2097F44}" type="pres">
      <dgm:prSet presAssocID="{271276F3-186A-4C30-BF81-CFB85BDC3324}" presName="compNode" presStyleCnt="0"/>
      <dgm:spPr/>
    </dgm:pt>
    <dgm:pt modelId="{A402F376-98B5-4F0B-A6D0-6AEE9AD037DD}" type="pres">
      <dgm:prSet presAssocID="{271276F3-186A-4C30-BF81-CFB85BDC3324}" presName="iconBgRect" presStyleLbl="bgShp" presStyleIdx="3" presStyleCnt="4"/>
      <dgm:spPr/>
    </dgm:pt>
    <dgm:pt modelId="{3B9EEDC5-3C5C-436A-96CF-45AAAA2A5F49}" type="pres">
      <dgm:prSet presAssocID="{271276F3-186A-4C30-BF81-CFB85BDC332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at"/>
        </a:ext>
      </dgm:extLst>
    </dgm:pt>
    <dgm:pt modelId="{178F270B-59A0-4BA8-BF1E-02E42F488EED}" type="pres">
      <dgm:prSet presAssocID="{271276F3-186A-4C30-BF81-CFB85BDC3324}" presName="spaceRect" presStyleCnt="0"/>
      <dgm:spPr/>
    </dgm:pt>
    <dgm:pt modelId="{D96B50FB-F6CC-4BB3-9D83-4CEE9CA4A842}" type="pres">
      <dgm:prSet presAssocID="{271276F3-186A-4C30-BF81-CFB85BDC3324}" presName="textRect" presStyleLbl="revTx" presStyleIdx="3" presStyleCnt="4">
        <dgm:presLayoutVars>
          <dgm:chMax val="1"/>
          <dgm:chPref val="1"/>
        </dgm:presLayoutVars>
      </dgm:prSet>
      <dgm:spPr/>
    </dgm:pt>
  </dgm:ptLst>
  <dgm:cxnLst>
    <dgm:cxn modelId="{ED1B7906-7F16-4B42-A63C-D9DC7B556A5C}" srcId="{8C7BF0DA-19E5-4983-9664-04835929AE1B}" destId="{BC17481A-2A34-4017-AAEC-74EFBC97CA85}" srcOrd="1" destOrd="0" parTransId="{209A25C6-4898-43C8-AA3C-F98EDFBB0A38}" sibTransId="{09562843-F35C-4B3D-BA80-B83BFA93A687}"/>
    <dgm:cxn modelId="{EA04771E-2664-46C5-9402-686C1A8833BC}" type="presOf" srcId="{C00F3125-309B-4F8D-817B-67E3675FF06C}" destId="{CB5D0D04-C673-4379-BCFD-22A75436A620}" srcOrd="0" destOrd="0" presId="urn:microsoft.com/office/officeart/2018/5/layout/IconCircleLabelList"/>
    <dgm:cxn modelId="{6D12AB5E-C805-4A72-9AD1-92D1EDD4BF1B}" type="presOf" srcId="{BC17481A-2A34-4017-AAEC-74EFBC97CA85}" destId="{F634B264-5BFE-4554-829B-116E6952E9FF}" srcOrd="0" destOrd="0" presId="urn:microsoft.com/office/officeart/2018/5/layout/IconCircleLabelList"/>
    <dgm:cxn modelId="{F8EF3A49-499E-4891-A218-9A08A3C2FB10}" type="presOf" srcId="{271276F3-186A-4C30-BF81-CFB85BDC3324}" destId="{D96B50FB-F6CC-4BB3-9D83-4CEE9CA4A842}" srcOrd="0" destOrd="0" presId="urn:microsoft.com/office/officeart/2018/5/layout/IconCircleLabelList"/>
    <dgm:cxn modelId="{34380D6C-4D04-45C1-9DB4-79FF383488AB}" type="presOf" srcId="{8C7BF0DA-19E5-4983-9664-04835929AE1B}" destId="{CA095ABD-4F32-422A-B958-16E4662FD3B5}" srcOrd="0" destOrd="0" presId="urn:microsoft.com/office/officeart/2018/5/layout/IconCircleLabelList"/>
    <dgm:cxn modelId="{79E011D3-AD04-4BFE-8CE4-DA6F5454180F}" srcId="{8C7BF0DA-19E5-4983-9664-04835929AE1B}" destId="{A8777E80-7C9F-4B40-A8DD-B74C8D937B3F}" srcOrd="2" destOrd="0" parTransId="{ACC30681-00B9-49DA-BC7D-689F7BC27E27}" sibTransId="{90B812C9-10ED-4BE2-A1B2-ECCB0744F76E}"/>
    <dgm:cxn modelId="{F6A76FDC-00E9-42A2-B52D-05E1CB5A3362}" srcId="{8C7BF0DA-19E5-4983-9664-04835929AE1B}" destId="{C00F3125-309B-4F8D-817B-67E3675FF06C}" srcOrd="0" destOrd="0" parTransId="{F31F2E79-7417-4261-8E08-DFF8107B968E}" sibTransId="{29817702-006E-4646-A815-906AD4458D03}"/>
    <dgm:cxn modelId="{97FB61EC-2D10-4CD1-9F90-CC9FDA50E7C0}" type="presOf" srcId="{A8777E80-7C9F-4B40-A8DD-B74C8D937B3F}" destId="{5E95C4C6-5607-4C1D-B33E-3F7CFB2067CB}" srcOrd="0" destOrd="0" presId="urn:microsoft.com/office/officeart/2018/5/layout/IconCircleLabelList"/>
    <dgm:cxn modelId="{DC65CAF6-15BC-410D-A97B-11B837B7AFF9}" srcId="{8C7BF0DA-19E5-4983-9664-04835929AE1B}" destId="{271276F3-186A-4C30-BF81-CFB85BDC3324}" srcOrd="3" destOrd="0" parTransId="{95CBC909-48D1-4BEC-BA64-1EC71A254BD9}" sibTransId="{6FF6A179-5D28-4A3D-9363-E8637C514AB8}"/>
    <dgm:cxn modelId="{37CCE5D5-B0E6-4763-A0AF-2217C1CD2C75}" type="presParOf" srcId="{CA095ABD-4F32-422A-B958-16E4662FD3B5}" destId="{1B7A510D-8A35-458D-A585-5EF164DB1B7B}" srcOrd="0" destOrd="0" presId="urn:microsoft.com/office/officeart/2018/5/layout/IconCircleLabelList"/>
    <dgm:cxn modelId="{7D29F25E-556A-4848-A44D-FDF3070A3A80}" type="presParOf" srcId="{1B7A510D-8A35-458D-A585-5EF164DB1B7B}" destId="{6E8ED641-16B9-432E-B5D3-6AB2D24DB96A}" srcOrd="0" destOrd="0" presId="urn:microsoft.com/office/officeart/2018/5/layout/IconCircleLabelList"/>
    <dgm:cxn modelId="{8BFB6986-C798-4DB2-9774-4B7346648770}" type="presParOf" srcId="{1B7A510D-8A35-458D-A585-5EF164DB1B7B}" destId="{865E9FD5-A130-4564-98B0-78D1721BD049}" srcOrd="1" destOrd="0" presId="urn:microsoft.com/office/officeart/2018/5/layout/IconCircleLabelList"/>
    <dgm:cxn modelId="{0775D34E-0A2E-48E4-A173-53161F527B6F}" type="presParOf" srcId="{1B7A510D-8A35-458D-A585-5EF164DB1B7B}" destId="{10019EA4-F8A6-42C9-AD8B-19C086348E8D}" srcOrd="2" destOrd="0" presId="urn:microsoft.com/office/officeart/2018/5/layout/IconCircleLabelList"/>
    <dgm:cxn modelId="{A83A6DE7-130E-4401-8DA5-ED70E736BA4C}" type="presParOf" srcId="{1B7A510D-8A35-458D-A585-5EF164DB1B7B}" destId="{CB5D0D04-C673-4379-BCFD-22A75436A620}" srcOrd="3" destOrd="0" presId="urn:microsoft.com/office/officeart/2018/5/layout/IconCircleLabelList"/>
    <dgm:cxn modelId="{320CB192-A222-479C-B37F-7E0CDE8B499B}" type="presParOf" srcId="{CA095ABD-4F32-422A-B958-16E4662FD3B5}" destId="{61BCF091-DC02-4D38-8281-99852D482D31}" srcOrd="1" destOrd="0" presId="urn:microsoft.com/office/officeart/2018/5/layout/IconCircleLabelList"/>
    <dgm:cxn modelId="{9708CDC4-D5FA-4F21-83FF-AA040F2891B5}" type="presParOf" srcId="{CA095ABD-4F32-422A-B958-16E4662FD3B5}" destId="{9E7BEA07-1702-4A83-AD30-CBD737A6D3BB}" srcOrd="2" destOrd="0" presId="urn:microsoft.com/office/officeart/2018/5/layout/IconCircleLabelList"/>
    <dgm:cxn modelId="{43B3D5E4-7138-4D10-821E-BE32BBB11FAD}" type="presParOf" srcId="{9E7BEA07-1702-4A83-AD30-CBD737A6D3BB}" destId="{34041B21-0509-4B3D-9451-2911C20BC2B7}" srcOrd="0" destOrd="0" presId="urn:microsoft.com/office/officeart/2018/5/layout/IconCircleLabelList"/>
    <dgm:cxn modelId="{25903997-D6A2-4286-B7CC-1E57B4CA285A}" type="presParOf" srcId="{9E7BEA07-1702-4A83-AD30-CBD737A6D3BB}" destId="{232E6B8A-4AD9-4DB7-9027-2378B033FC32}" srcOrd="1" destOrd="0" presId="urn:microsoft.com/office/officeart/2018/5/layout/IconCircleLabelList"/>
    <dgm:cxn modelId="{243536D2-E1B6-4118-AB64-A1E52A05BBFA}" type="presParOf" srcId="{9E7BEA07-1702-4A83-AD30-CBD737A6D3BB}" destId="{2D4DF366-1AA9-4859-ACE3-47351173980C}" srcOrd="2" destOrd="0" presId="urn:microsoft.com/office/officeart/2018/5/layout/IconCircleLabelList"/>
    <dgm:cxn modelId="{9259EF48-5A1B-4695-ABBF-DBE93B0B67CF}" type="presParOf" srcId="{9E7BEA07-1702-4A83-AD30-CBD737A6D3BB}" destId="{F634B264-5BFE-4554-829B-116E6952E9FF}" srcOrd="3" destOrd="0" presId="urn:microsoft.com/office/officeart/2018/5/layout/IconCircleLabelList"/>
    <dgm:cxn modelId="{49744D87-9A94-427B-88A8-51A79E9F80D3}" type="presParOf" srcId="{CA095ABD-4F32-422A-B958-16E4662FD3B5}" destId="{8C6F1D13-F0DB-40ED-A9F6-97B0D24804E2}" srcOrd="3" destOrd="0" presId="urn:microsoft.com/office/officeart/2018/5/layout/IconCircleLabelList"/>
    <dgm:cxn modelId="{90DD4355-912E-4871-A074-827321E701C4}" type="presParOf" srcId="{CA095ABD-4F32-422A-B958-16E4662FD3B5}" destId="{D4ED0D6D-14E6-4F48-80B0-BDA5DA424297}" srcOrd="4" destOrd="0" presId="urn:microsoft.com/office/officeart/2018/5/layout/IconCircleLabelList"/>
    <dgm:cxn modelId="{1B2D54FB-1DBE-4A5E-BB72-DC1A2FB1133C}" type="presParOf" srcId="{D4ED0D6D-14E6-4F48-80B0-BDA5DA424297}" destId="{1571A690-7572-4947-BEC3-53B81D5C73B5}" srcOrd="0" destOrd="0" presId="urn:microsoft.com/office/officeart/2018/5/layout/IconCircleLabelList"/>
    <dgm:cxn modelId="{08F1D599-2B66-4C10-BB1F-8D6103EAF3EA}" type="presParOf" srcId="{D4ED0D6D-14E6-4F48-80B0-BDA5DA424297}" destId="{DBC37151-EE6D-45F0-A43A-2D4020094A11}" srcOrd="1" destOrd="0" presId="urn:microsoft.com/office/officeart/2018/5/layout/IconCircleLabelList"/>
    <dgm:cxn modelId="{6C70AF5E-DC0C-4E48-9B15-E2EF3C0DAE05}" type="presParOf" srcId="{D4ED0D6D-14E6-4F48-80B0-BDA5DA424297}" destId="{F4FB2D85-88ED-40B8-B0B1-5840F0F3C081}" srcOrd="2" destOrd="0" presId="urn:microsoft.com/office/officeart/2018/5/layout/IconCircleLabelList"/>
    <dgm:cxn modelId="{B30C94C9-0012-45E9-A23D-1F2FE9F9DCB0}" type="presParOf" srcId="{D4ED0D6D-14E6-4F48-80B0-BDA5DA424297}" destId="{5E95C4C6-5607-4C1D-B33E-3F7CFB2067CB}" srcOrd="3" destOrd="0" presId="urn:microsoft.com/office/officeart/2018/5/layout/IconCircleLabelList"/>
    <dgm:cxn modelId="{15232B60-8C5D-43EB-94BC-930BA0C41660}" type="presParOf" srcId="{CA095ABD-4F32-422A-B958-16E4662FD3B5}" destId="{D4DD230A-C560-4507-883D-1C0D7CEDD891}" srcOrd="5" destOrd="0" presId="urn:microsoft.com/office/officeart/2018/5/layout/IconCircleLabelList"/>
    <dgm:cxn modelId="{0A7AB49C-ED90-47CA-96B2-CA97C1111098}" type="presParOf" srcId="{CA095ABD-4F32-422A-B958-16E4662FD3B5}" destId="{4202FC91-0DD5-43A4-80AC-5450A2097F44}" srcOrd="6" destOrd="0" presId="urn:microsoft.com/office/officeart/2018/5/layout/IconCircleLabelList"/>
    <dgm:cxn modelId="{38ED0437-6380-4CA7-89C6-F6167E07AF04}" type="presParOf" srcId="{4202FC91-0DD5-43A4-80AC-5450A2097F44}" destId="{A402F376-98B5-4F0B-A6D0-6AEE9AD037DD}" srcOrd="0" destOrd="0" presId="urn:microsoft.com/office/officeart/2018/5/layout/IconCircleLabelList"/>
    <dgm:cxn modelId="{96DD3FFC-4ED9-4520-AD11-59956E1F289D}" type="presParOf" srcId="{4202FC91-0DD5-43A4-80AC-5450A2097F44}" destId="{3B9EEDC5-3C5C-436A-96CF-45AAAA2A5F49}" srcOrd="1" destOrd="0" presId="urn:microsoft.com/office/officeart/2018/5/layout/IconCircleLabelList"/>
    <dgm:cxn modelId="{7A60E46F-E89B-40A5-A413-55D635913BF3}" type="presParOf" srcId="{4202FC91-0DD5-43A4-80AC-5450A2097F44}" destId="{178F270B-59A0-4BA8-BF1E-02E42F488EED}" srcOrd="2" destOrd="0" presId="urn:microsoft.com/office/officeart/2018/5/layout/IconCircleLabelList"/>
    <dgm:cxn modelId="{3C37BAC8-D8FA-4BB5-BEDC-8275AE46EB44}" type="presParOf" srcId="{4202FC91-0DD5-43A4-80AC-5450A2097F44}" destId="{D96B50FB-F6CC-4BB3-9D83-4CEE9CA4A84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48B6A66-FD9C-4435-AC5F-EFF82BA150B2}"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US"/>
        </a:p>
      </dgm:t>
    </dgm:pt>
    <dgm:pt modelId="{9737A341-72F1-4733-84EA-384E068DD515}">
      <dgm:prSet custT="1"/>
      <dgm:spPr/>
      <dgm:t>
        <a:bodyPr/>
        <a:lstStyle/>
        <a:p>
          <a:r>
            <a:rPr lang="fr-CA" sz="1000" noProof="0" dirty="0"/>
            <a:t>Consommateur</a:t>
          </a:r>
        </a:p>
      </dgm:t>
    </dgm:pt>
    <dgm:pt modelId="{E6D5EAEB-35A1-4F6C-A148-772D25F70DFE}" type="parTrans" cxnId="{356512B1-9DB9-4431-AE4F-AA65083375AC}">
      <dgm:prSet/>
      <dgm:spPr/>
      <dgm:t>
        <a:bodyPr/>
        <a:lstStyle/>
        <a:p>
          <a:endParaRPr lang="en-US"/>
        </a:p>
      </dgm:t>
    </dgm:pt>
    <dgm:pt modelId="{7E9CB19B-9597-4380-A084-4524ED055724}" type="sibTrans" cxnId="{356512B1-9DB9-4431-AE4F-AA65083375AC}">
      <dgm:prSet/>
      <dgm:spPr/>
      <dgm:t>
        <a:bodyPr/>
        <a:lstStyle/>
        <a:p>
          <a:endParaRPr lang="en-US"/>
        </a:p>
      </dgm:t>
    </dgm:pt>
    <dgm:pt modelId="{9DF7E000-1BC2-42D7-A6D6-5FF401C0F166}">
      <dgm:prSet custT="1"/>
      <dgm:spPr/>
      <dgm:t>
        <a:bodyPr/>
        <a:lstStyle/>
        <a:p>
          <a:r>
            <a:rPr lang="fr-CA" sz="1000" noProof="0" dirty="0"/>
            <a:t>Commençant</a:t>
          </a:r>
        </a:p>
      </dgm:t>
    </dgm:pt>
    <dgm:pt modelId="{47748FA6-51B3-4ACE-9846-BEDD9DCA90AA}" type="parTrans" cxnId="{07BF4868-6895-42FE-A7D1-5FD67215FEBB}">
      <dgm:prSet/>
      <dgm:spPr/>
      <dgm:t>
        <a:bodyPr/>
        <a:lstStyle/>
        <a:p>
          <a:endParaRPr lang="en-US"/>
        </a:p>
      </dgm:t>
    </dgm:pt>
    <dgm:pt modelId="{852FB712-D77B-406C-9F15-C958E0AE76F7}" type="sibTrans" cxnId="{07BF4868-6895-42FE-A7D1-5FD67215FEBB}">
      <dgm:prSet/>
      <dgm:spPr/>
      <dgm:t>
        <a:bodyPr/>
        <a:lstStyle/>
        <a:p>
          <a:endParaRPr lang="en-US"/>
        </a:p>
      </dgm:t>
    </dgm:pt>
    <dgm:pt modelId="{3FCBE540-F073-45B4-A424-93B58D66A005}">
      <dgm:prSet custT="1"/>
      <dgm:spPr/>
      <dgm:t>
        <a:bodyPr/>
        <a:lstStyle/>
        <a:p>
          <a:r>
            <a:rPr lang="fr-CA" sz="1000" noProof="0" dirty="0"/>
            <a:t>Affilié</a:t>
          </a:r>
        </a:p>
      </dgm:t>
    </dgm:pt>
    <dgm:pt modelId="{F03FBA1F-5BED-4DC8-A850-C849DC27535D}" type="parTrans" cxnId="{B9709DBA-0C56-4D87-BBED-07B12695F51B}">
      <dgm:prSet/>
      <dgm:spPr/>
      <dgm:t>
        <a:bodyPr/>
        <a:lstStyle/>
        <a:p>
          <a:endParaRPr lang="en-US"/>
        </a:p>
      </dgm:t>
    </dgm:pt>
    <dgm:pt modelId="{FFBC0A25-F572-468B-8640-CDABDA47C7E2}" type="sibTrans" cxnId="{B9709DBA-0C56-4D87-BBED-07B12695F51B}">
      <dgm:prSet/>
      <dgm:spPr/>
      <dgm:t>
        <a:bodyPr/>
        <a:lstStyle/>
        <a:p>
          <a:endParaRPr lang="en-US"/>
        </a:p>
      </dgm:t>
    </dgm:pt>
    <dgm:pt modelId="{4FBD8176-038A-4F53-8F9C-D411E11FEDF0}" type="pres">
      <dgm:prSet presAssocID="{F48B6A66-FD9C-4435-AC5F-EFF82BA150B2}" presName="compositeShape" presStyleCnt="0">
        <dgm:presLayoutVars>
          <dgm:chMax val="7"/>
          <dgm:dir/>
          <dgm:resizeHandles val="exact"/>
        </dgm:presLayoutVars>
      </dgm:prSet>
      <dgm:spPr/>
    </dgm:pt>
    <dgm:pt modelId="{A6649B9E-C359-4006-B22E-B79B71908E28}" type="pres">
      <dgm:prSet presAssocID="{F48B6A66-FD9C-4435-AC5F-EFF82BA150B2}" presName="wedge1" presStyleLbl="node1" presStyleIdx="0" presStyleCnt="3"/>
      <dgm:spPr/>
    </dgm:pt>
    <dgm:pt modelId="{64C9E208-8910-46FA-9821-F941AAFAA336}" type="pres">
      <dgm:prSet presAssocID="{F48B6A66-FD9C-4435-AC5F-EFF82BA150B2}" presName="dummy1a" presStyleCnt="0"/>
      <dgm:spPr/>
    </dgm:pt>
    <dgm:pt modelId="{3E76BD74-D1CC-48CB-A488-371120714E2E}" type="pres">
      <dgm:prSet presAssocID="{F48B6A66-FD9C-4435-AC5F-EFF82BA150B2}" presName="dummy1b" presStyleCnt="0"/>
      <dgm:spPr/>
    </dgm:pt>
    <dgm:pt modelId="{D3249B90-1C24-4F16-ACD3-23131AF5B199}" type="pres">
      <dgm:prSet presAssocID="{F48B6A66-FD9C-4435-AC5F-EFF82BA150B2}" presName="wedge1Tx" presStyleLbl="node1" presStyleIdx="0" presStyleCnt="3">
        <dgm:presLayoutVars>
          <dgm:chMax val="0"/>
          <dgm:chPref val="0"/>
          <dgm:bulletEnabled val="1"/>
        </dgm:presLayoutVars>
      </dgm:prSet>
      <dgm:spPr/>
    </dgm:pt>
    <dgm:pt modelId="{3A9FD794-E944-4093-A515-3819EA095187}" type="pres">
      <dgm:prSet presAssocID="{F48B6A66-FD9C-4435-AC5F-EFF82BA150B2}" presName="wedge2" presStyleLbl="node1" presStyleIdx="1" presStyleCnt="3"/>
      <dgm:spPr/>
    </dgm:pt>
    <dgm:pt modelId="{C0E765E0-7301-49D2-BE64-AD90CEEFE3BE}" type="pres">
      <dgm:prSet presAssocID="{F48B6A66-FD9C-4435-AC5F-EFF82BA150B2}" presName="dummy2a" presStyleCnt="0"/>
      <dgm:spPr/>
    </dgm:pt>
    <dgm:pt modelId="{270B52DB-2914-4FE0-8E9A-3CE44BAC5FCC}" type="pres">
      <dgm:prSet presAssocID="{F48B6A66-FD9C-4435-AC5F-EFF82BA150B2}" presName="dummy2b" presStyleCnt="0"/>
      <dgm:spPr/>
    </dgm:pt>
    <dgm:pt modelId="{AFB39203-0A4B-4D96-A43F-FE498C5ACFD0}" type="pres">
      <dgm:prSet presAssocID="{F48B6A66-FD9C-4435-AC5F-EFF82BA150B2}" presName="wedge2Tx" presStyleLbl="node1" presStyleIdx="1" presStyleCnt="3">
        <dgm:presLayoutVars>
          <dgm:chMax val="0"/>
          <dgm:chPref val="0"/>
          <dgm:bulletEnabled val="1"/>
        </dgm:presLayoutVars>
      </dgm:prSet>
      <dgm:spPr/>
    </dgm:pt>
    <dgm:pt modelId="{5E5E22CD-13FD-4DB1-9A67-F0F6B24BD4B2}" type="pres">
      <dgm:prSet presAssocID="{F48B6A66-FD9C-4435-AC5F-EFF82BA150B2}" presName="wedge3" presStyleLbl="node1" presStyleIdx="2" presStyleCnt="3"/>
      <dgm:spPr/>
    </dgm:pt>
    <dgm:pt modelId="{F9AE3322-33FE-414F-AB09-E63C169143F7}" type="pres">
      <dgm:prSet presAssocID="{F48B6A66-FD9C-4435-AC5F-EFF82BA150B2}" presName="dummy3a" presStyleCnt="0"/>
      <dgm:spPr/>
    </dgm:pt>
    <dgm:pt modelId="{322E95C0-486F-4467-8188-812A2F054327}" type="pres">
      <dgm:prSet presAssocID="{F48B6A66-FD9C-4435-AC5F-EFF82BA150B2}" presName="dummy3b" presStyleCnt="0"/>
      <dgm:spPr/>
    </dgm:pt>
    <dgm:pt modelId="{C10E34A8-4D16-4032-BAB1-2E54CA22D16F}" type="pres">
      <dgm:prSet presAssocID="{F48B6A66-FD9C-4435-AC5F-EFF82BA150B2}" presName="wedge3Tx" presStyleLbl="node1" presStyleIdx="2" presStyleCnt="3">
        <dgm:presLayoutVars>
          <dgm:chMax val="0"/>
          <dgm:chPref val="0"/>
          <dgm:bulletEnabled val="1"/>
        </dgm:presLayoutVars>
      </dgm:prSet>
      <dgm:spPr/>
    </dgm:pt>
    <dgm:pt modelId="{8986527B-7BA9-45C9-B319-F01C35E62B05}" type="pres">
      <dgm:prSet presAssocID="{7E9CB19B-9597-4380-A084-4524ED055724}" presName="arrowWedge1" presStyleLbl="fgSibTrans2D1" presStyleIdx="0" presStyleCnt="3"/>
      <dgm:spPr>
        <a:effectLst>
          <a:outerShdw blurRad="76200" dir="18900000" sy="23000" kx="-1200000" algn="bl" rotWithShape="0">
            <a:prstClr val="black">
              <a:alpha val="20000"/>
            </a:prstClr>
          </a:outerShdw>
        </a:effectLst>
      </dgm:spPr>
    </dgm:pt>
    <dgm:pt modelId="{9771C336-DF6C-41CC-9E66-729F347BFB5B}" type="pres">
      <dgm:prSet presAssocID="{852FB712-D77B-406C-9F15-C958E0AE76F7}" presName="arrowWedge2" presStyleLbl="fgSibTrans2D1" presStyleIdx="1" presStyleCnt="3"/>
      <dgm:spPr/>
    </dgm:pt>
    <dgm:pt modelId="{D12BC618-F79B-498F-8213-6C0E6C65FA11}" type="pres">
      <dgm:prSet presAssocID="{FFBC0A25-F572-468B-8640-CDABDA47C7E2}" presName="arrowWedge3" presStyleLbl="fgSibTrans2D1" presStyleIdx="2" presStyleCnt="3"/>
      <dgm:spPr/>
    </dgm:pt>
  </dgm:ptLst>
  <dgm:cxnLst>
    <dgm:cxn modelId="{80C79107-DB22-4347-A47D-EF1B5BB5CDAC}" type="presOf" srcId="{9DF7E000-1BC2-42D7-A6D6-5FF401C0F166}" destId="{AFB39203-0A4B-4D96-A43F-FE498C5ACFD0}" srcOrd="1" destOrd="0" presId="urn:microsoft.com/office/officeart/2005/8/layout/cycle8"/>
    <dgm:cxn modelId="{07BF4868-6895-42FE-A7D1-5FD67215FEBB}" srcId="{F48B6A66-FD9C-4435-AC5F-EFF82BA150B2}" destId="{9DF7E000-1BC2-42D7-A6D6-5FF401C0F166}" srcOrd="1" destOrd="0" parTransId="{47748FA6-51B3-4ACE-9846-BEDD9DCA90AA}" sibTransId="{852FB712-D77B-406C-9F15-C958E0AE76F7}"/>
    <dgm:cxn modelId="{3D35B457-401B-439A-A846-236656756017}" type="presOf" srcId="{3FCBE540-F073-45B4-A424-93B58D66A005}" destId="{5E5E22CD-13FD-4DB1-9A67-F0F6B24BD4B2}" srcOrd="0" destOrd="0" presId="urn:microsoft.com/office/officeart/2005/8/layout/cycle8"/>
    <dgm:cxn modelId="{356512B1-9DB9-4431-AE4F-AA65083375AC}" srcId="{F48B6A66-FD9C-4435-AC5F-EFF82BA150B2}" destId="{9737A341-72F1-4733-84EA-384E068DD515}" srcOrd="0" destOrd="0" parTransId="{E6D5EAEB-35A1-4F6C-A148-772D25F70DFE}" sibTransId="{7E9CB19B-9597-4380-A084-4524ED055724}"/>
    <dgm:cxn modelId="{C07B83B3-9E38-46FA-9D3E-611FAACDFC38}" type="presOf" srcId="{9737A341-72F1-4733-84EA-384E068DD515}" destId="{A6649B9E-C359-4006-B22E-B79B71908E28}" srcOrd="0" destOrd="0" presId="urn:microsoft.com/office/officeart/2005/8/layout/cycle8"/>
    <dgm:cxn modelId="{B9709DBA-0C56-4D87-BBED-07B12695F51B}" srcId="{F48B6A66-FD9C-4435-AC5F-EFF82BA150B2}" destId="{3FCBE540-F073-45B4-A424-93B58D66A005}" srcOrd="2" destOrd="0" parTransId="{F03FBA1F-5BED-4DC8-A850-C849DC27535D}" sibTransId="{FFBC0A25-F572-468B-8640-CDABDA47C7E2}"/>
    <dgm:cxn modelId="{9B1DC6BA-C0C2-4B6F-BED7-F4D9A18BEEF3}" type="presOf" srcId="{9DF7E000-1BC2-42D7-A6D6-5FF401C0F166}" destId="{3A9FD794-E944-4093-A515-3819EA095187}" srcOrd="0" destOrd="0" presId="urn:microsoft.com/office/officeart/2005/8/layout/cycle8"/>
    <dgm:cxn modelId="{84D745BF-AB66-4D1D-8BCF-6B4050E5F14B}" type="presOf" srcId="{F48B6A66-FD9C-4435-AC5F-EFF82BA150B2}" destId="{4FBD8176-038A-4F53-8F9C-D411E11FEDF0}" srcOrd="0" destOrd="0" presId="urn:microsoft.com/office/officeart/2005/8/layout/cycle8"/>
    <dgm:cxn modelId="{191391D7-FFE4-4964-B3E1-0FAC2D452B12}" type="presOf" srcId="{9737A341-72F1-4733-84EA-384E068DD515}" destId="{D3249B90-1C24-4F16-ACD3-23131AF5B199}" srcOrd="1" destOrd="0" presId="urn:microsoft.com/office/officeart/2005/8/layout/cycle8"/>
    <dgm:cxn modelId="{F7ABC0FE-E936-48AE-A984-E054E984135D}" type="presOf" srcId="{3FCBE540-F073-45B4-A424-93B58D66A005}" destId="{C10E34A8-4D16-4032-BAB1-2E54CA22D16F}" srcOrd="1" destOrd="0" presId="urn:microsoft.com/office/officeart/2005/8/layout/cycle8"/>
    <dgm:cxn modelId="{3554CB09-5639-4E23-9CAE-828DE6275BB8}" type="presParOf" srcId="{4FBD8176-038A-4F53-8F9C-D411E11FEDF0}" destId="{A6649B9E-C359-4006-B22E-B79B71908E28}" srcOrd="0" destOrd="0" presId="urn:microsoft.com/office/officeart/2005/8/layout/cycle8"/>
    <dgm:cxn modelId="{97350CD8-89D9-4E3B-A608-943ECAE6B3EA}" type="presParOf" srcId="{4FBD8176-038A-4F53-8F9C-D411E11FEDF0}" destId="{64C9E208-8910-46FA-9821-F941AAFAA336}" srcOrd="1" destOrd="0" presId="urn:microsoft.com/office/officeart/2005/8/layout/cycle8"/>
    <dgm:cxn modelId="{B386E892-A2D7-4813-9408-858B27319EB1}" type="presParOf" srcId="{4FBD8176-038A-4F53-8F9C-D411E11FEDF0}" destId="{3E76BD74-D1CC-48CB-A488-371120714E2E}" srcOrd="2" destOrd="0" presId="urn:microsoft.com/office/officeart/2005/8/layout/cycle8"/>
    <dgm:cxn modelId="{0EFC68C3-CE6D-4875-AEEF-CDDC3A2CC084}" type="presParOf" srcId="{4FBD8176-038A-4F53-8F9C-D411E11FEDF0}" destId="{D3249B90-1C24-4F16-ACD3-23131AF5B199}" srcOrd="3" destOrd="0" presId="urn:microsoft.com/office/officeart/2005/8/layout/cycle8"/>
    <dgm:cxn modelId="{1EAFF4A6-9E88-4266-BC99-F289A5323F52}" type="presParOf" srcId="{4FBD8176-038A-4F53-8F9C-D411E11FEDF0}" destId="{3A9FD794-E944-4093-A515-3819EA095187}" srcOrd="4" destOrd="0" presId="urn:microsoft.com/office/officeart/2005/8/layout/cycle8"/>
    <dgm:cxn modelId="{FF9A47D6-F446-4FCD-BA48-F61AAA773F1F}" type="presParOf" srcId="{4FBD8176-038A-4F53-8F9C-D411E11FEDF0}" destId="{C0E765E0-7301-49D2-BE64-AD90CEEFE3BE}" srcOrd="5" destOrd="0" presId="urn:microsoft.com/office/officeart/2005/8/layout/cycle8"/>
    <dgm:cxn modelId="{8ED489A7-8E97-49EF-B590-6EC71814D051}" type="presParOf" srcId="{4FBD8176-038A-4F53-8F9C-D411E11FEDF0}" destId="{270B52DB-2914-4FE0-8E9A-3CE44BAC5FCC}" srcOrd="6" destOrd="0" presId="urn:microsoft.com/office/officeart/2005/8/layout/cycle8"/>
    <dgm:cxn modelId="{EF7919A8-1FEA-4901-AB71-361307A9A792}" type="presParOf" srcId="{4FBD8176-038A-4F53-8F9C-D411E11FEDF0}" destId="{AFB39203-0A4B-4D96-A43F-FE498C5ACFD0}" srcOrd="7" destOrd="0" presId="urn:microsoft.com/office/officeart/2005/8/layout/cycle8"/>
    <dgm:cxn modelId="{0B3E752E-84CD-4809-A278-AD2D60051FB2}" type="presParOf" srcId="{4FBD8176-038A-4F53-8F9C-D411E11FEDF0}" destId="{5E5E22CD-13FD-4DB1-9A67-F0F6B24BD4B2}" srcOrd="8" destOrd="0" presId="urn:microsoft.com/office/officeart/2005/8/layout/cycle8"/>
    <dgm:cxn modelId="{CF546FA4-7ABE-460F-80FE-4EA7887DC376}" type="presParOf" srcId="{4FBD8176-038A-4F53-8F9C-D411E11FEDF0}" destId="{F9AE3322-33FE-414F-AB09-E63C169143F7}" srcOrd="9" destOrd="0" presId="urn:microsoft.com/office/officeart/2005/8/layout/cycle8"/>
    <dgm:cxn modelId="{2F12BD7A-8235-44E7-8159-75C3AF01F15E}" type="presParOf" srcId="{4FBD8176-038A-4F53-8F9C-D411E11FEDF0}" destId="{322E95C0-486F-4467-8188-812A2F054327}" srcOrd="10" destOrd="0" presId="urn:microsoft.com/office/officeart/2005/8/layout/cycle8"/>
    <dgm:cxn modelId="{0AF5F9A0-F4DB-48DD-A899-DA6ACFF3EA66}" type="presParOf" srcId="{4FBD8176-038A-4F53-8F9C-D411E11FEDF0}" destId="{C10E34A8-4D16-4032-BAB1-2E54CA22D16F}" srcOrd="11" destOrd="0" presId="urn:microsoft.com/office/officeart/2005/8/layout/cycle8"/>
    <dgm:cxn modelId="{28CACD69-3E47-4138-82D4-5D0FA63B96F4}" type="presParOf" srcId="{4FBD8176-038A-4F53-8F9C-D411E11FEDF0}" destId="{8986527B-7BA9-45C9-B319-F01C35E62B05}" srcOrd="12" destOrd="0" presId="urn:microsoft.com/office/officeart/2005/8/layout/cycle8"/>
    <dgm:cxn modelId="{30F3B61C-65FD-4EEB-8F72-5161AE302771}" type="presParOf" srcId="{4FBD8176-038A-4F53-8F9C-D411E11FEDF0}" destId="{9771C336-DF6C-41CC-9E66-729F347BFB5B}" srcOrd="13" destOrd="0" presId="urn:microsoft.com/office/officeart/2005/8/layout/cycle8"/>
    <dgm:cxn modelId="{4113D3B2-64B1-48CC-ABDF-1919706B3CCD}" type="presParOf" srcId="{4FBD8176-038A-4F53-8F9C-D411E11FEDF0}" destId="{D12BC618-F79B-498F-8213-6C0E6C65FA11}"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48B6A66-FD9C-4435-AC5F-EFF82BA150B2}" type="doc">
      <dgm:prSet loTypeId="urn:microsoft.com/office/officeart/2005/8/layout/vList3" loCatId="list" qsTypeId="urn:microsoft.com/office/officeart/2005/8/quickstyle/3d5" qsCatId="3D" csTypeId="urn:microsoft.com/office/officeart/2005/8/colors/accent1_2" csCatId="accent1" phldr="1"/>
      <dgm:spPr/>
      <dgm:t>
        <a:bodyPr/>
        <a:lstStyle/>
        <a:p>
          <a:endParaRPr lang="en-US"/>
        </a:p>
      </dgm:t>
    </dgm:pt>
    <dgm:pt modelId="{9737A341-72F1-4733-84EA-384E068DD515}">
      <dgm:prSet custT="1"/>
      <dgm:spPr/>
      <dgm:t>
        <a:bodyPr/>
        <a:lstStyle/>
        <a:p>
          <a:r>
            <a:rPr lang="fr-CA" sz="1200" noProof="0" dirty="0"/>
            <a:t>aide l’économie locale</a:t>
          </a:r>
        </a:p>
      </dgm:t>
    </dgm:pt>
    <dgm:pt modelId="{E6D5EAEB-35A1-4F6C-A148-772D25F70DFE}" type="parTrans" cxnId="{356512B1-9DB9-4431-AE4F-AA65083375AC}">
      <dgm:prSet/>
      <dgm:spPr/>
      <dgm:t>
        <a:bodyPr/>
        <a:lstStyle/>
        <a:p>
          <a:endParaRPr lang="en-US"/>
        </a:p>
      </dgm:t>
    </dgm:pt>
    <dgm:pt modelId="{7E9CB19B-9597-4380-A084-4524ED055724}" type="sibTrans" cxnId="{356512B1-9DB9-4431-AE4F-AA65083375AC}">
      <dgm:prSet/>
      <dgm:spPr/>
      <dgm:t>
        <a:bodyPr/>
        <a:lstStyle/>
        <a:p>
          <a:endParaRPr lang="en-US"/>
        </a:p>
      </dgm:t>
    </dgm:pt>
    <dgm:pt modelId="{B95B4FE1-A17E-4220-A315-E748A936AFC2}">
      <dgm:prSet custT="1"/>
      <dgm:spPr/>
      <dgm:t>
        <a:bodyPr/>
        <a:lstStyle/>
        <a:p>
          <a:r>
            <a:rPr lang="fr-CA" sz="1200" noProof="0" dirty="0"/>
            <a:t>soutient les commerçants d’ici</a:t>
          </a:r>
        </a:p>
      </dgm:t>
    </dgm:pt>
    <dgm:pt modelId="{495F2654-BF06-48AB-AECA-E814D4B6AECD}" type="parTrans" cxnId="{98F84589-0F49-4C39-BC6C-5BE92A1D5B96}">
      <dgm:prSet/>
      <dgm:spPr/>
      <dgm:t>
        <a:bodyPr/>
        <a:lstStyle/>
        <a:p>
          <a:endParaRPr lang="fr-CA"/>
        </a:p>
      </dgm:t>
    </dgm:pt>
    <dgm:pt modelId="{1288BA4F-4E74-4C1C-B219-6C2EB4664A5D}" type="sibTrans" cxnId="{98F84589-0F49-4C39-BC6C-5BE92A1D5B96}">
      <dgm:prSet/>
      <dgm:spPr/>
      <dgm:t>
        <a:bodyPr/>
        <a:lstStyle/>
        <a:p>
          <a:endParaRPr lang="fr-CA"/>
        </a:p>
      </dgm:t>
    </dgm:pt>
    <dgm:pt modelId="{A50A01FB-DAF2-4D57-A537-3A38DA445D92}">
      <dgm:prSet custT="1"/>
      <dgm:spPr/>
      <dgm:t>
        <a:bodyPr/>
        <a:lstStyle/>
        <a:p>
          <a:r>
            <a:rPr lang="fr-CA" sz="1200" noProof="0" dirty="0"/>
            <a:t>et contribue à bâtir un réseau québécois plus fort</a:t>
          </a:r>
        </a:p>
      </dgm:t>
    </dgm:pt>
    <dgm:pt modelId="{EB2C9116-05B3-43C3-9E30-FBAE39BE0628}" type="parTrans" cxnId="{0FDB183C-3260-4170-9A2B-17BCBB08FB49}">
      <dgm:prSet/>
      <dgm:spPr/>
      <dgm:t>
        <a:bodyPr/>
        <a:lstStyle/>
        <a:p>
          <a:endParaRPr lang="fr-CA"/>
        </a:p>
      </dgm:t>
    </dgm:pt>
    <dgm:pt modelId="{9679B15C-5719-4523-AF02-5A14481F2EBF}" type="sibTrans" cxnId="{0FDB183C-3260-4170-9A2B-17BCBB08FB49}">
      <dgm:prSet/>
      <dgm:spPr/>
      <dgm:t>
        <a:bodyPr/>
        <a:lstStyle/>
        <a:p>
          <a:endParaRPr lang="fr-CA"/>
        </a:p>
      </dgm:t>
    </dgm:pt>
    <dgm:pt modelId="{527D5C05-3BC6-428E-9267-B5783F046655}" type="pres">
      <dgm:prSet presAssocID="{F48B6A66-FD9C-4435-AC5F-EFF82BA150B2}" presName="linearFlow" presStyleCnt="0">
        <dgm:presLayoutVars>
          <dgm:dir/>
          <dgm:resizeHandles val="exact"/>
        </dgm:presLayoutVars>
      </dgm:prSet>
      <dgm:spPr/>
    </dgm:pt>
    <dgm:pt modelId="{59EDE510-859D-4F75-87C1-E5419C5F41BE}" type="pres">
      <dgm:prSet presAssocID="{9737A341-72F1-4733-84EA-384E068DD515}" presName="composite" presStyleCnt="0"/>
      <dgm:spPr/>
    </dgm:pt>
    <dgm:pt modelId="{91D23AC7-534E-47FF-BFFF-C70BEB6439C5}" type="pres">
      <dgm:prSet presAssocID="{9737A341-72F1-4733-84EA-384E068DD515}"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Réunion en ligne avec un remplissage uni"/>
        </a:ext>
      </dgm:extLst>
    </dgm:pt>
    <dgm:pt modelId="{B7EB4A9D-1583-499E-BD92-CF3C80786A84}" type="pres">
      <dgm:prSet presAssocID="{9737A341-72F1-4733-84EA-384E068DD515}" presName="txShp" presStyleLbl="node1" presStyleIdx="0" presStyleCnt="3">
        <dgm:presLayoutVars>
          <dgm:bulletEnabled val="1"/>
        </dgm:presLayoutVars>
      </dgm:prSet>
      <dgm:spPr/>
    </dgm:pt>
    <dgm:pt modelId="{FBEF5150-D880-49E1-A9AC-51F72FE126E6}" type="pres">
      <dgm:prSet presAssocID="{7E9CB19B-9597-4380-A084-4524ED055724}" presName="spacing" presStyleCnt="0"/>
      <dgm:spPr/>
    </dgm:pt>
    <dgm:pt modelId="{2541BBED-1266-4A2C-BD15-8A033B40D493}" type="pres">
      <dgm:prSet presAssocID="{B95B4FE1-A17E-4220-A315-E748A936AFC2}" presName="composite" presStyleCnt="0"/>
      <dgm:spPr/>
    </dgm:pt>
    <dgm:pt modelId="{10651B40-37C7-4AB2-8479-D48C20F4F47C}" type="pres">
      <dgm:prSet presAssocID="{B95B4FE1-A17E-4220-A315-E748A936AFC2}"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Vivats avec un remplissage uni"/>
        </a:ext>
      </dgm:extLst>
    </dgm:pt>
    <dgm:pt modelId="{3EA7DEA7-F824-4959-B09E-59C3449C4F4F}" type="pres">
      <dgm:prSet presAssocID="{B95B4FE1-A17E-4220-A315-E748A936AFC2}" presName="txShp" presStyleLbl="node1" presStyleIdx="1" presStyleCnt="3">
        <dgm:presLayoutVars>
          <dgm:bulletEnabled val="1"/>
        </dgm:presLayoutVars>
      </dgm:prSet>
      <dgm:spPr/>
    </dgm:pt>
    <dgm:pt modelId="{90FF14FA-ED0A-404F-BD38-9D318377E654}" type="pres">
      <dgm:prSet presAssocID="{1288BA4F-4E74-4C1C-B219-6C2EB4664A5D}" presName="spacing" presStyleCnt="0"/>
      <dgm:spPr/>
    </dgm:pt>
    <dgm:pt modelId="{8321E132-003B-4849-8691-E739E9E1285B}" type="pres">
      <dgm:prSet presAssocID="{A50A01FB-DAF2-4D57-A537-3A38DA445D92}" presName="composite" presStyleCnt="0"/>
      <dgm:spPr/>
    </dgm:pt>
    <dgm:pt modelId="{82C956BE-1F57-4B83-B2FC-B4B202360258}" type="pres">
      <dgm:prSet presAssocID="{A50A01FB-DAF2-4D57-A537-3A38DA445D92}"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onnexions contour"/>
        </a:ext>
      </dgm:extLst>
    </dgm:pt>
    <dgm:pt modelId="{939DD9AF-5B6B-4E6F-9CF4-3DA2974C0E1F}" type="pres">
      <dgm:prSet presAssocID="{A50A01FB-DAF2-4D57-A537-3A38DA445D92}" presName="txShp" presStyleLbl="node1" presStyleIdx="2" presStyleCnt="3">
        <dgm:presLayoutVars>
          <dgm:bulletEnabled val="1"/>
        </dgm:presLayoutVars>
      </dgm:prSet>
      <dgm:spPr/>
    </dgm:pt>
  </dgm:ptLst>
  <dgm:cxnLst>
    <dgm:cxn modelId="{1C16542F-FDD7-4542-9D11-AB01B20F37DF}" type="presOf" srcId="{9737A341-72F1-4733-84EA-384E068DD515}" destId="{B7EB4A9D-1583-499E-BD92-CF3C80786A84}" srcOrd="0" destOrd="0" presId="urn:microsoft.com/office/officeart/2005/8/layout/vList3"/>
    <dgm:cxn modelId="{0FDB183C-3260-4170-9A2B-17BCBB08FB49}" srcId="{F48B6A66-FD9C-4435-AC5F-EFF82BA150B2}" destId="{A50A01FB-DAF2-4D57-A537-3A38DA445D92}" srcOrd="2" destOrd="0" parTransId="{EB2C9116-05B3-43C3-9E30-FBAE39BE0628}" sibTransId="{9679B15C-5719-4523-AF02-5A14481F2EBF}"/>
    <dgm:cxn modelId="{B94CE55A-E505-451C-8114-452C3567E4BC}" type="presOf" srcId="{B95B4FE1-A17E-4220-A315-E748A936AFC2}" destId="{3EA7DEA7-F824-4959-B09E-59C3449C4F4F}" srcOrd="0" destOrd="0" presId="urn:microsoft.com/office/officeart/2005/8/layout/vList3"/>
    <dgm:cxn modelId="{98F84589-0F49-4C39-BC6C-5BE92A1D5B96}" srcId="{F48B6A66-FD9C-4435-AC5F-EFF82BA150B2}" destId="{B95B4FE1-A17E-4220-A315-E748A936AFC2}" srcOrd="1" destOrd="0" parTransId="{495F2654-BF06-48AB-AECA-E814D4B6AECD}" sibTransId="{1288BA4F-4E74-4C1C-B219-6C2EB4664A5D}"/>
    <dgm:cxn modelId="{356512B1-9DB9-4431-AE4F-AA65083375AC}" srcId="{F48B6A66-FD9C-4435-AC5F-EFF82BA150B2}" destId="{9737A341-72F1-4733-84EA-384E068DD515}" srcOrd="0" destOrd="0" parTransId="{E6D5EAEB-35A1-4F6C-A148-772D25F70DFE}" sibTransId="{7E9CB19B-9597-4380-A084-4524ED055724}"/>
    <dgm:cxn modelId="{65B59FB1-E30A-4EEB-BAAF-F7DAFBC2DF30}" type="presOf" srcId="{F48B6A66-FD9C-4435-AC5F-EFF82BA150B2}" destId="{527D5C05-3BC6-428E-9267-B5783F046655}" srcOrd="0" destOrd="0" presId="urn:microsoft.com/office/officeart/2005/8/layout/vList3"/>
    <dgm:cxn modelId="{0D57B5E7-2289-4DD1-89FA-4D781C3CD307}" type="presOf" srcId="{A50A01FB-DAF2-4D57-A537-3A38DA445D92}" destId="{939DD9AF-5B6B-4E6F-9CF4-3DA2974C0E1F}" srcOrd="0" destOrd="0" presId="urn:microsoft.com/office/officeart/2005/8/layout/vList3"/>
    <dgm:cxn modelId="{E4CDAA01-DB1A-4775-BF6B-E5E58C99C338}" type="presParOf" srcId="{527D5C05-3BC6-428E-9267-B5783F046655}" destId="{59EDE510-859D-4F75-87C1-E5419C5F41BE}" srcOrd="0" destOrd="0" presId="urn:microsoft.com/office/officeart/2005/8/layout/vList3"/>
    <dgm:cxn modelId="{1D20DC75-56EA-40A7-8F95-A59809472647}" type="presParOf" srcId="{59EDE510-859D-4F75-87C1-E5419C5F41BE}" destId="{91D23AC7-534E-47FF-BFFF-C70BEB6439C5}" srcOrd="0" destOrd="0" presId="urn:microsoft.com/office/officeart/2005/8/layout/vList3"/>
    <dgm:cxn modelId="{ABE493DD-5ACB-44FC-8845-555695C44AD9}" type="presParOf" srcId="{59EDE510-859D-4F75-87C1-E5419C5F41BE}" destId="{B7EB4A9D-1583-499E-BD92-CF3C80786A84}" srcOrd="1" destOrd="0" presId="urn:microsoft.com/office/officeart/2005/8/layout/vList3"/>
    <dgm:cxn modelId="{35D47ED0-2406-4AE1-BF8A-61F60391C7B6}" type="presParOf" srcId="{527D5C05-3BC6-428E-9267-B5783F046655}" destId="{FBEF5150-D880-49E1-A9AC-51F72FE126E6}" srcOrd="1" destOrd="0" presId="urn:microsoft.com/office/officeart/2005/8/layout/vList3"/>
    <dgm:cxn modelId="{4C4C47CE-A15E-4CA4-9918-95DFFC71C995}" type="presParOf" srcId="{527D5C05-3BC6-428E-9267-B5783F046655}" destId="{2541BBED-1266-4A2C-BD15-8A033B40D493}" srcOrd="2" destOrd="0" presId="urn:microsoft.com/office/officeart/2005/8/layout/vList3"/>
    <dgm:cxn modelId="{0AF63DAC-CBE6-4D59-82FA-990F90F0E218}" type="presParOf" srcId="{2541BBED-1266-4A2C-BD15-8A033B40D493}" destId="{10651B40-37C7-4AB2-8479-D48C20F4F47C}" srcOrd="0" destOrd="0" presId="urn:microsoft.com/office/officeart/2005/8/layout/vList3"/>
    <dgm:cxn modelId="{50B04E6D-170C-4206-9BE1-BEE1F92E8627}" type="presParOf" srcId="{2541BBED-1266-4A2C-BD15-8A033B40D493}" destId="{3EA7DEA7-F824-4959-B09E-59C3449C4F4F}" srcOrd="1" destOrd="0" presId="urn:microsoft.com/office/officeart/2005/8/layout/vList3"/>
    <dgm:cxn modelId="{A64552E0-7C5A-4FEF-9C82-04D7100935BF}" type="presParOf" srcId="{527D5C05-3BC6-428E-9267-B5783F046655}" destId="{90FF14FA-ED0A-404F-BD38-9D318377E654}" srcOrd="3" destOrd="0" presId="urn:microsoft.com/office/officeart/2005/8/layout/vList3"/>
    <dgm:cxn modelId="{E1DE50B2-80F4-489A-9222-28F6A8B789C2}" type="presParOf" srcId="{527D5C05-3BC6-428E-9267-B5783F046655}" destId="{8321E132-003B-4849-8691-E739E9E1285B}" srcOrd="4" destOrd="0" presId="urn:microsoft.com/office/officeart/2005/8/layout/vList3"/>
    <dgm:cxn modelId="{5EC959F7-4D22-49FB-9E37-71EEF3F0602F}" type="presParOf" srcId="{8321E132-003B-4849-8691-E739E9E1285B}" destId="{82C956BE-1F57-4B83-B2FC-B4B202360258}" srcOrd="0" destOrd="0" presId="urn:microsoft.com/office/officeart/2005/8/layout/vList3"/>
    <dgm:cxn modelId="{EC8107DD-3239-4201-BCE8-FCB6097979DE}" type="presParOf" srcId="{8321E132-003B-4849-8691-E739E9E1285B}" destId="{939DD9AF-5B6B-4E6F-9CF4-3DA2974C0E1F}"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55594F-8684-4D60-B228-1D0CC02FFA60}"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6F4B86CF-B853-4DE2-9C36-1C0D2C4C7B1B}">
      <dgm:prSet/>
      <dgm:spPr/>
      <dgm:t>
        <a:bodyPr/>
        <a:lstStyle/>
        <a:p>
          <a:r>
            <a:rPr lang="fr-CA" noProof="0" dirty="0"/>
            <a:t>1. Les consommateurs s’inscrivent gratuitement et utilisent des crédits pour réserver des rabais.</a:t>
          </a:r>
        </a:p>
      </dgm:t>
    </dgm:pt>
    <dgm:pt modelId="{2FB4C0E9-CD8B-4A72-BFCE-42EDB4E95FEB}" type="parTrans" cxnId="{26072D80-199D-4F59-A9D7-3172A9E45FE9}">
      <dgm:prSet/>
      <dgm:spPr/>
      <dgm:t>
        <a:bodyPr/>
        <a:lstStyle/>
        <a:p>
          <a:endParaRPr lang="en-US"/>
        </a:p>
      </dgm:t>
    </dgm:pt>
    <dgm:pt modelId="{CA469604-B674-4A4C-A87D-B83D770B49E8}" type="sibTrans" cxnId="{26072D80-199D-4F59-A9D7-3172A9E45FE9}">
      <dgm:prSet/>
      <dgm:spPr/>
      <dgm:t>
        <a:bodyPr/>
        <a:lstStyle/>
        <a:p>
          <a:endParaRPr lang="en-US"/>
        </a:p>
      </dgm:t>
    </dgm:pt>
    <dgm:pt modelId="{16052670-6877-49DC-B30C-C30D17F49D09}">
      <dgm:prSet/>
      <dgm:spPr/>
      <dgm:t>
        <a:bodyPr/>
        <a:lstStyle/>
        <a:p>
          <a:r>
            <a:rPr lang="fr-CA" noProof="0" dirty="0"/>
            <a:t>2. Les commerçants créent leurs promos en 30 secondes grâce à l’IA — sans payer de commission.</a:t>
          </a:r>
        </a:p>
      </dgm:t>
    </dgm:pt>
    <dgm:pt modelId="{88861452-8621-488C-B16E-E9DF3119DA8B}" type="parTrans" cxnId="{9A08DB09-4FE8-4AA2-9514-D0B75FEF6A9F}">
      <dgm:prSet/>
      <dgm:spPr/>
      <dgm:t>
        <a:bodyPr/>
        <a:lstStyle/>
        <a:p>
          <a:endParaRPr lang="en-US"/>
        </a:p>
      </dgm:t>
    </dgm:pt>
    <dgm:pt modelId="{E858DD6F-7E63-464C-B208-FCAB36245D89}" type="sibTrans" cxnId="{9A08DB09-4FE8-4AA2-9514-D0B75FEF6A9F}">
      <dgm:prSet/>
      <dgm:spPr/>
      <dgm:t>
        <a:bodyPr/>
        <a:lstStyle/>
        <a:p>
          <a:endParaRPr lang="en-US"/>
        </a:p>
      </dgm:t>
    </dgm:pt>
    <dgm:pt modelId="{69664625-0EA7-479B-B42E-EF401DDE6A9D}">
      <dgm:prSet/>
      <dgm:spPr/>
      <dgm:t>
        <a:bodyPr/>
        <a:lstStyle/>
        <a:p>
          <a:r>
            <a:rPr lang="fr-CA" noProof="0" dirty="0"/>
            <a:t>3. Les rabais s’affichent dans l’application RabaisLocal — simple, rapide, local.</a:t>
          </a:r>
        </a:p>
      </dgm:t>
    </dgm:pt>
    <dgm:pt modelId="{23D85EA9-6D5C-4313-B1A2-EBDADCC71E3B}" type="parTrans" cxnId="{823C6C2C-412A-4F60-8B59-8BA13F52D462}">
      <dgm:prSet/>
      <dgm:spPr/>
      <dgm:t>
        <a:bodyPr/>
        <a:lstStyle/>
        <a:p>
          <a:endParaRPr lang="en-US"/>
        </a:p>
      </dgm:t>
    </dgm:pt>
    <dgm:pt modelId="{3F096F2F-A274-4077-8352-99A5AEDBA240}" type="sibTrans" cxnId="{823C6C2C-412A-4F60-8B59-8BA13F52D462}">
      <dgm:prSet/>
      <dgm:spPr/>
      <dgm:t>
        <a:bodyPr/>
        <a:lstStyle/>
        <a:p>
          <a:endParaRPr lang="en-US"/>
        </a:p>
      </dgm:t>
    </dgm:pt>
    <dgm:pt modelId="{104B482F-181E-4D7A-B17A-FD1A475910A0}">
      <dgm:prSet/>
      <dgm:spPr/>
      <dgm:t>
        <a:bodyPr/>
        <a:lstStyle/>
        <a:p>
          <a:r>
            <a:rPr lang="fr-CA" noProof="0" dirty="0"/>
            <a:t>4. Les affiliés font connaître la plateforme et gagnent à vie sur la croissance de leur réseau.</a:t>
          </a:r>
        </a:p>
      </dgm:t>
    </dgm:pt>
    <dgm:pt modelId="{C13C0094-928B-481C-9C68-D18BA5B8BFBD}" type="parTrans" cxnId="{EF809B94-0303-4F95-B1EC-DD793D3C6FA7}">
      <dgm:prSet/>
      <dgm:spPr/>
      <dgm:t>
        <a:bodyPr/>
        <a:lstStyle/>
        <a:p>
          <a:endParaRPr lang="en-US"/>
        </a:p>
      </dgm:t>
    </dgm:pt>
    <dgm:pt modelId="{E503848E-F0F9-4D3C-907D-5B8A28F86F92}" type="sibTrans" cxnId="{EF809B94-0303-4F95-B1EC-DD793D3C6FA7}">
      <dgm:prSet/>
      <dgm:spPr/>
      <dgm:t>
        <a:bodyPr/>
        <a:lstStyle/>
        <a:p>
          <a:endParaRPr lang="en-US"/>
        </a:p>
      </dgm:t>
    </dgm:pt>
    <dgm:pt modelId="{FA52C980-61FD-4173-B4E8-D59C98D89F50}" type="pres">
      <dgm:prSet presAssocID="{9355594F-8684-4D60-B228-1D0CC02FFA60}" presName="linear" presStyleCnt="0">
        <dgm:presLayoutVars>
          <dgm:dir/>
          <dgm:resizeHandles val="exact"/>
        </dgm:presLayoutVars>
      </dgm:prSet>
      <dgm:spPr/>
    </dgm:pt>
    <dgm:pt modelId="{C4B0FD66-A416-4AAF-8097-6D49104B992A}" type="pres">
      <dgm:prSet presAssocID="{6F4B86CF-B853-4DE2-9C36-1C0D2C4C7B1B}" presName="comp" presStyleCnt="0"/>
      <dgm:spPr/>
    </dgm:pt>
    <dgm:pt modelId="{F5831901-0227-4AE1-8443-C1EC45752D34}" type="pres">
      <dgm:prSet presAssocID="{6F4B86CF-B853-4DE2-9C36-1C0D2C4C7B1B}" presName="box" presStyleLbl="node1" presStyleIdx="0" presStyleCnt="4"/>
      <dgm:spPr/>
    </dgm:pt>
    <dgm:pt modelId="{6760A46D-261C-4CAA-9E26-E455DBB8954E}" type="pres">
      <dgm:prSet presAssocID="{6F4B86CF-B853-4DE2-9C36-1C0D2C4C7B1B}" presName="img" presStyleLbl="fgImgPlace1" presStyleIdx="0" presStyleCnt="4"/>
      <dgm:spPr/>
    </dgm:pt>
    <dgm:pt modelId="{1C586047-A3A0-4D02-92E4-398AC589196A}" type="pres">
      <dgm:prSet presAssocID="{6F4B86CF-B853-4DE2-9C36-1C0D2C4C7B1B}" presName="text" presStyleLbl="node1" presStyleIdx="0" presStyleCnt="4">
        <dgm:presLayoutVars>
          <dgm:bulletEnabled val="1"/>
        </dgm:presLayoutVars>
      </dgm:prSet>
      <dgm:spPr/>
    </dgm:pt>
    <dgm:pt modelId="{278D372B-470A-483D-BAFA-999C3C9BF4D8}" type="pres">
      <dgm:prSet presAssocID="{CA469604-B674-4A4C-A87D-B83D770B49E8}" presName="spacer" presStyleCnt="0"/>
      <dgm:spPr/>
    </dgm:pt>
    <dgm:pt modelId="{A76A7C5C-5028-46A9-A623-58832B5F3671}" type="pres">
      <dgm:prSet presAssocID="{16052670-6877-49DC-B30C-C30D17F49D09}" presName="comp" presStyleCnt="0"/>
      <dgm:spPr/>
    </dgm:pt>
    <dgm:pt modelId="{0E521B46-8FD2-48F5-87BB-4EA4F97C632E}" type="pres">
      <dgm:prSet presAssocID="{16052670-6877-49DC-B30C-C30D17F49D09}" presName="box" presStyleLbl="node1" presStyleIdx="1" presStyleCnt="4"/>
      <dgm:spPr/>
    </dgm:pt>
    <dgm:pt modelId="{6D527FE3-4FF9-4A58-B6D6-62E7C2E14FB3}" type="pres">
      <dgm:prSet presAssocID="{16052670-6877-49DC-B30C-C30D17F49D09}" presName="img" presStyleLbl="fgImgPlace1" presStyleIdx="1" presStyleCnt="4"/>
      <dgm:spPr/>
    </dgm:pt>
    <dgm:pt modelId="{15A7F7A8-B47A-4A8A-8BFB-DA02546A2B04}" type="pres">
      <dgm:prSet presAssocID="{16052670-6877-49DC-B30C-C30D17F49D09}" presName="text" presStyleLbl="node1" presStyleIdx="1" presStyleCnt="4">
        <dgm:presLayoutVars>
          <dgm:bulletEnabled val="1"/>
        </dgm:presLayoutVars>
      </dgm:prSet>
      <dgm:spPr/>
    </dgm:pt>
    <dgm:pt modelId="{BAF303E3-9EE6-48D0-9E1F-709D8FDC4256}" type="pres">
      <dgm:prSet presAssocID="{E858DD6F-7E63-464C-B208-FCAB36245D89}" presName="spacer" presStyleCnt="0"/>
      <dgm:spPr/>
    </dgm:pt>
    <dgm:pt modelId="{556D9402-52C4-4472-B60C-0CB49554C328}" type="pres">
      <dgm:prSet presAssocID="{69664625-0EA7-479B-B42E-EF401DDE6A9D}" presName="comp" presStyleCnt="0"/>
      <dgm:spPr/>
    </dgm:pt>
    <dgm:pt modelId="{CECD505F-4A01-4366-93E1-8F62EA6ECA03}" type="pres">
      <dgm:prSet presAssocID="{69664625-0EA7-479B-B42E-EF401DDE6A9D}" presName="box" presStyleLbl="node1" presStyleIdx="2" presStyleCnt="4"/>
      <dgm:spPr/>
    </dgm:pt>
    <dgm:pt modelId="{9C87508F-A78B-4CDC-9705-B1BCA0FDD1F0}" type="pres">
      <dgm:prSet presAssocID="{69664625-0EA7-479B-B42E-EF401DDE6A9D}" presName="img" presStyleLbl="fgImgPlace1" presStyleIdx="2" presStyleCnt="4"/>
      <dgm:spPr/>
    </dgm:pt>
    <dgm:pt modelId="{DC5EBA64-F19F-460F-B1B0-37875C3BE7F1}" type="pres">
      <dgm:prSet presAssocID="{69664625-0EA7-479B-B42E-EF401DDE6A9D}" presName="text" presStyleLbl="node1" presStyleIdx="2" presStyleCnt="4">
        <dgm:presLayoutVars>
          <dgm:bulletEnabled val="1"/>
        </dgm:presLayoutVars>
      </dgm:prSet>
      <dgm:spPr/>
    </dgm:pt>
    <dgm:pt modelId="{5419F43B-8E95-46C1-912C-B52B47734D49}" type="pres">
      <dgm:prSet presAssocID="{3F096F2F-A274-4077-8352-99A5AEDBA240}" presName="spacer" presStyleCnt="0"/>
      <dgm:spPr/>
    </dgm:pt>
    <dgm:pt modelId="{4FABA965-99A5-439B-8241-B0BA1AFF46B4}" type="pres">
      <dgm:prSet presAssocID="{104B482F-181E-4D7A-B17A-FD1A475910A0}" presName="comp" presStyleCnt="0"/>
      <dgm:spPr/>
    </dgm:pt>
    <dgm:pt modelId="{0B5918E0-C1A2-460F-B863-E4B9DED7D243}" type="pres">
      <dgm:prSet presAssocID="{104B482F-181E-4D7A-B17A-FD1A475910A0}" presName="box" presStyleLbl="node1" presStyleIdx="3" presStyleCnt="4"/>
      <dgm:spPr/>
    </dgm:pt>
    <dgm:pt modelId="{90BD0204-7131-4377-88DE-28640EC1643F}" type="pres">
      <dgm:prSet presAssocID="{104B482F-181E-4D7A-B17A-FD1A475910A0}" presName="img" presStyleLbl="fgImgPlace1" presStyleIdx="3" presStyleCnt="4"/>
      <dgm:spPr/>
    </dgm:pt>
    <dgm:pt modelId="{34B30839-FB65-4BCA-A13C-D80378CB9FD7}" type="pres">
      <dgm:prSet presAssocID="{104B482F-181E-4D7A-B17A-FD1A475910A0}" presName="text" presStyleLbl="node1" presStyleIdx="3" presStyleCnt="4">
        <dgm:presLayoutVars>
          <dgm:bulletEnabled val="1"/>
        </dgm:presLayoutVars>
      </dgm:prSet>
      <dgm:spPr/>
    </dgm:pt>
  </dgm:ptLst>
  <dgm:cxnLst>
    <dgm:cxn modelId="{9A08DB09-4FE8-4AA2-9514-D0B75FEF6A9F}" srcId="{9355594F-8684-4D60-B228-1D0CC02FFA60}" destId="{16052670-6877-49DC-B30C-C30D17F49D09}" srcOrd="1" destOrd="0" parTransId="{88861452-8621-488C-B16E-E9DF3119DA8B}" sibTransId="{E858DD6F-7E63-464C-B208-FCAB36245D89}"/>
    <dgm:cxn modelId="{582BB420-9CEE-4ECE-8898-A7DDCAAEA1AF}" type="presOf" srcId="{69664625-0EA7-479B-B42E-EF401DDE6A9D}" destId="{DC5EBA64-F19F-460F-B1B0-37875C3BE7F1}" srcOrd="1" destOrd="0" presId="urn:microsoft.com/office/officeart/2005/8/layout/vList4"/>
    <dgm:cxn modelId="{823C6C2C-412A-4F60-8B59-8BA13F52D462}" srcId="{9355594F-8684-4D60-B228-1D0CC02FFA60}" destId="{69664625-0EA7-479B-B42E-EF401DDE6A9D}" srcOrd="2" destOrd="0" parTransId="{23D85EA9-6D5C-4313-B1A2-EBDADCC71E3B}" sibTransId="{3F096F2F-A274-4077-8352-99A5AEDBA240}"/>
    <dgm:cxn modelId="{AE32A833-EA6C-43DB-9025-214A59CB3A83}" type="presOf" srcId="{9355594F-8684-4D60-B228-1D0CC02FFA60}" destId="{FA52C980-61FD-4173-B4E8-D59C98D89F50}" srcOrd="0" destOrd="0" presId="urn:microsoft.com/office/officeart/2005/8/layout/vList4"/>
    <dgm:cxn modelId="{0971CD39-6D0C-4D71-A8A3-6C52AE48E5AA}" type="presOf" srcId="{6F4B86CF-B853-4DE2-9C36-1C0D2C4C7B1B}" destId="{F5831901-0227-4AE1-8443-C1EC45752D34}" srcOrd="0" destOrd="0" presId="urn:microsoft.com/office/officeart/2005/8/layout/vList4"/>
    <dgm:cxn modelId="{771B3A52-509B-4B70-87A9-C325B0186D23}" type="presOf" srcId="{6F4B86CF-B853-4DE2-9C36-1C0D2C4C7B1B}" destId="{1C586047-A3A0-4D02-92E4-398AC589196A}" srcOrd="1" destOrd="0" presId="urn:microsoft.com/office/officeart/2005/8/layout/vList4"/>
    <dgm:cxn modelId="{DBEC167E-E160-4787-80F4-3B19D24675F2}" type="presOf" srcId="{16052670-6877-49DC-B30C-C30D17F49D09}" destId="{15A7F7A8-B47A-4A8A-8BFB-DA02546A2B04}" srcOrd="1" destOrd="0" presId="urn:microsoft.com/office/officeart/2005/8/layout/vList4"/>
    <dgm:cxn modelId="{26072D80-199D-4F59-A9D7-3172A9E45FE9}" srcId="{9355594F-8684-4D60-B228-1D0CC02FFA60}" destId="{6F4B86CF-B853-4DE2-9C36-1C0D2C4C7B1B}" srcOrd="0" destOrd="0" parTransId="{2FB4C0E9-CD8B-4A72-BFCE-42EDB4E95FEB}" sibTransId="{CA469604-B674-4A4C-A87D-B83D770B49E8}"/>
    <dgm:cxn modelId="{5BC63786-B80E-4FEB-919F-5EA63A82FEC2}" type="presOf" srcId="{104B482F-181E-4D7A-B17A-FD1A475910A0}" destId="{34B30839-FB65-4BCA-A13C-D80378CB9FD7}" srcOrd="1" destOrd="0" presId="urn:microsoft.com/office/officeart/2005/8/layout/vList4"/>
    <dgm:cxn modelId="{EF809B94-0303-4F95-B1EC-DD793D3C6FA7}" srcId="{9355594F-8684-4D60-B228-1D0CC02FFA60}" destId="{104B482F-181E-4D7A-B17A-FD1A475910A0}" srcOrd="3" destOrd="0" parTransId="{C13C0094-928B-481C-9C68-D18BA5B8BFBD}" sibTransId="{E503848E-F0F9-4D3C-907D-5B8A28F86F92}"/>
    <dgm:cxn modelId="{8B3362A8-2BDB-436D-A211-3803ADFFDE11}" type="presOf" srcId="{104B482F-181E-4D7A-B17A-FD1A475910A0}" destId="{0B5918E0-C1A2-460F-B863-E4B9DED7D243}" srcOrd="0" destOrd="0" presId="urn:microsoft.com/office/officeart/2005/8/layout/vList4"/>
    <dgm:cxn modelId="{351D9FAF-91ED-4955-B750-71F9B374C2DA}" type="presOf" srcId="{16052670-6877-49DC-B30C-C30D17F49D09}" destId="{0E521B46-8FD2-48F5-87BB-4EA4F97C632E}" srcOrd="0" destOrd="0" presId="urn:microsoft.com/office/officeart/2005/8/layout/vList4"/>
    <dgm:cxn modelId="{F74482D4-417B-454B-AF2D-0D376C80A6FE}" type="presOf" srcId="{69664625-0EA7-479B-B42E-EF401DDE6A9D}" destId="{CECD505F-4A01-4366-93E1-8F62EA6ECA03}" srcOrd="0" destOrd="0" presId="urn:microsoft.com/office/officeart/2005/8/layout/vList4"/>
    <dgm:cxn modelId="{2B32F430-F6EB-4F4F-BA32-053F9801DF7B}" type="presParOf" srcId="{FA52C980-61FD-4173-B4E8-D59C98D89F50}" destId="{C4B0FD66-A416-4AAF-8097-6D49104B992A}" srcOrd="0" destOrd="0" presId="urn:microsoft.com/office/officeart/2005/8/layout/vList4"/>
    <dgm:cxn modelId="{34346A74-B31F-4FF6-A3FB-8F18C98240FA}" type="presParOf" srcId="{C4B0FD66-A416-4AAF-8097-6D49104B992A}" destId="{F5831901-0227-4AE1-8443-C1EC45752D34}" srcOrd="0" destOrd="0" presId="urn:microsoft.com/office/officeart/2005/8/layout/vList4"/>
    <dgm:cxn modelId="{E04658A4-5B8D-4CE5-AC16-73273C9FAA31}" type="presParOf" srcId="{C4B0FD66-A416-4AAF-8097-6D49104B992A}" destId="{6760A46D-261C-4CAA-9E26-E455DBB8954E}" srcOrd="1" destOrd="0" presId="urn:microsoft.com/office/officeart/2005/8/layout/vList4"/>
    <dgm:cxn modelId="{AED829BB-59AE-4B38-B9A6-D12972145C32}" type="presParOf" srcId="{C4B0FD66-A416-4AAF-8097-6D49104B992A}" destId="{1C586047-A3A0-4D02-92E4-398AC589196A}" srcOrd="2" destOrd="0" presId="urn:microsoft.com/office/officeart/2005/8/layout/vList4"/>
    <dgm:cxn modelId="{B4D20796-50D3-41CE-ABD2-04FECB1E4261}" type="presParOf" srcId="{FA52C980-61FD-4173-B4E8-D59C98D89F50}" destId="{278D372B-470A-483D-BAFA-999C3C9BF4D8}" srcOrd="1" destOrd="0" presId="urn:microsoft.com/office/officeart/2005/8/layout/vList4"/>
    <dgm:cxn modelId="{7352E572-6055-4665-9A13-0302B6201885}" type="presParOf" srcId="{FA52C980-61FD-4173-B4E8-D59C98D89F50}" destId="{A76A7C5C-5028-46A9-A623-58832B5F3671}" srcOrd="2" destOrd="0" presId="urn:microsoft.com/office/officeart/2005/8/layout/vList4"/>
    <dgm:cxn modelId="{7B673BDF-4376-4ADC-AA89-5A7E6AF5C715}" type="presParOf" srcId="{A76A7C5C-5028-46A9-A623-58832B5F3671}" destId="{0E521B46-8FD2-48F5-87BB-4EA4F97C632E}" srcOrd="0" destOrd="0" presId="urn:microsoft.com/office/officeart/2005/8/layout/vList4"/>
    <dgm:cxn modelId="{39C73E12-FE83-4018-902A-17536B7965BC}" type="presParOf" srcId="{A76A7C5C-5028-46A9-A623-58832B5F3671}" destId="{6D527FE3-4FF9-4A58-B6D6-62E7C2E14FB3}" srcOrd="1" destOrd="0" presId="urn:microsoft.com/office/officeart/2005/8/layout/vList4"/>
    <dgm:cxn modelId="{E6590DE2-8D56-42E9-A32C-5E260644ADF1}" type="presParOf" srcId="{A76A7C5C-5028-46A9-A623-58832B5F3671}" destId="{15A7F7A8-B47A-4A8A-8BFB-DA02546A2B04}" srcOrd="2" destOrd="0" presId="urn:microsoft.com/office/officeart/2005/8/layout/vList4"/>
    <dgm:cxn modelId="{39F82BA1-6340-4880-B5E9-F70B18F010DF}" type="presParOf" srcId="{FA52C980-61FD-4173-B4E8-D59C98D89F50}" destId="{BAF303E3-9EE6-48D0-9E1F-709D8FDC4256}" srcOrd="3" destOrd="0" presId="urn:microsoft.com/office/officeart/2005/8/layout/vList4"/>
    <dgm:cxn modelId="{30012940-3AA1-4000-82F7-5ECE614F5A3D}" type="presParOf" srcId="{FA52C980-61FD-4173-B4E8-D59C98D89F50}" destId="{556D9402-52C4-4472-B60C-0CB49554C328}" srcOrd="4" destOrd="0" presId="urn:microsoft.com/office/officeart/2005/8/layout/vList4"/>
    <dgm:cxn modelId="{6FBD1D47-2E6A-47CD-B299-EDE4A4294ECB}" type="presParOf" srcId="{556D9402-52C4-4472-B60C-0CB49554C328}" destId="{CECD505F-4A01-4366-93E1-8F62EA6ECA03}" srcOrd="0" destOrd="0" presId="urn:microsoft.com/office/officeart/2005/8/layout/vList4"/>
    <dgm:cxn modelId="{CAB2F05C-BF15-44BB-8001-06A557598D1C}" type="presParOf" srcId="{556D9402-52C4-4472-B60C-0CB49554C328}" destId="{9C87508F-A78B-4CDC-9705-B1BCA0FDD1F0}" srcOrd="1" destOrd="0" presId="urn:microsoft.com/office/officeart/2005/8/layout/vList4"/>
    <dgm:cxn modelId="{1AA85F12-CD67-437B-84A1-DDF005352A9C}" type="presParOf" srcId="{556D9402-52C4-4472-B60C-0CB49554C328}" destId="{DC5EBA64-F19F-460F-B1B0-37875C3BE7F1}" srcOrd="2" destOrd="0" presId="urn:microsoft.com/office/officeart/2005/8/layout/vList4"/>
    <dgm:cxn modelId="{B598A13A-D1C3-4A47-B52C-27702BFD6496}" type="presParOf" srcId="{FA52C980-61FD-4173-B4E8-D59C98D89F50}" destId="{5419F43B-8E95-46C1-912C-B52B47734D49}" srcOrd="5" destOrd="0" presId="urn:microsoft.com/office/officeart/2005/8/layout/vList4"/>
    <dgm:cxn modelId="{12289BE2-93D1-4F59-B33A-1ED3D8EC5CDA}" type="presParOf" srcId="{FA52C980-61FD-4173-B4E8-D59C98D89F50}" destId="{4FABA965-99A5-439B-8241-B0BA1AFF46B4}" srcOrd="6" destOrd="0" presId="urn:microsoft.com/office/officeart/2005/8/layout/vList4"/>
    <dgm:cxn modelId="{54876F59-3EC9-41F4-9FD3-C6DD08EFCD76}" type="presParOf" srcId="{4FABA965-99A5-439B-8241-B0BA1AFF46B4}" destId="{0B5918E0-C1A2-460F-B863-E4B9DED7D243}" srcOrd="0" destOrd="0" presId="urn:microsoft.com/office/officeart/2005/8/layout/vList4"/>
    <dgm:cxn modelId="{032EF5B3-8E1B-47CF-AEA7-DEE3EC036D71}" type="presParOf" srcId="{4FABA965-99A5-439B-8241-B0BA1AFF46B4}" destId="{90BD0204-7131-4377-88DE-28640EC1643F}" srcOrd="1" destOrd="0" presId="urn:microsoft.com/office/officeart/2005/8/layout/vList4"/>
    <dgm:cxn modelId="{859632B3-88B0-4F98-B054-B3496F103F9B}" type="presParOf" srcId="{4FABA965-99A5-439B-8241-B0BA1AFF46B4}" destId="{34B30839-FB65-4BCA-A13C-D80378CB9FD7}"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1D57E3-AC70-4A3F-92C5-2BF0CF786584}" type="doc">
      <dgm:prSet loTypeId="urn:microsoft.com/office/officeart/2005/8/layout/process4" loCatId="process" qsTypeId="urn:microsoft.com/office/officeart/2005/8/quickstyle/simple4" qsCatId="simple" csTypeId="urn:microsoft.com/office/officeart/2005/8/colors/colorful5" csCatId="colorful"/>
      <dgm:spPr/>
      <dgm:t>
        <a:bodyPr/>
        <a:lstStyle/>
        <a:p>
          <a:endParaRPr lang="en-US"/>
        </a:p>
      </dgm:t>
    </dgm:pt>
    <dgm:pt modelId="{9FEBE60F-4D7B-40D4-B505-8421ED3B35B8}">
      <dgm:prSet/>
      <dgm:spPr/>
      <dgm:t>
        <a:bodyPr/>
        <a:lstStyle/>
        <a:p>
          <a:r>
            <a:rPr lang="fr-CA" noProof="0" dirty="0"/>
            <a:t>Un mouvement pour stimuler l’économie locale grâce à l’IA, aux rabais et à la collaboration.</a:t>
          </a:r>
        </a:p>
      </dgm:t>
    </dgm:pt>
    <dgm:pt modelId="{E85C0BDF-E616-4C26-8D8A-1AFBE82FFD02}" type="parTrans" cxnId="{19B556B9-1136-4373-9CB4-83252790BBA0}">
      <dgm:prSet/>
      <dgm:spPr/>
      <dgm:t>
        <a:bodyPr/>
        <a:lstStyle/>
        <a:p>
          <a:endParaRPr lang="en-US"/>
        </a:p>
      </dgm:t>
    </dgm:pt>
    <dgm:pt modelId="{B532417E-8E4E-4116-BC04-3186843EFF60}" type="sibTrans" cxnId="{19B556B9-1136-4373-9CB4-83252790BBA0}">
      <dgm:prSet/>
      <dgm:spPr/>
      <dgm:t>
        <a:bodyPr/>
        <a:lstStyle/>
        <a:p>
          <a:endParaRPr lang="en-US"/>
        </a:p>
      </dgm:t>
    </dgm:pt>
    <dgm:pt modelId="{50E4F299-A183-47FB-90F1-97A29A00BE41}">
      <dgm:prSet/>
      <dgm:spPr/>
      <dgm:t>
        <a:bodyPr/>
        <a:lstStyle/>
        <a:p>
          <a:r>
            <a:rPr lang="fr-CA" noProof="0" dirty="0"/>
            <a:t>C’est quoi RabaisLocal ? Comment y participer ? Quels rôles possibles ?</a:t>
          </a:r>
        </a:p>
      </dgm:t>
    </dgm:pt>
    <dgm:pt modelId="{4B1F34B8-5039-46E2-BBD6-37B9A67D025A}" type="parTrans" cxnId="{7393B152-0B45-4330-91DD-C05C361D3403}">
      <dgm:prSet/>
      <dgm:spPr/>
      <dgm:t>
        <a:bodyPr/>
        <a:lstStyle/>
        <a:p>
          <a:endParaRPr lang="en-US"/>
        </a:p>
      </dgm:t>
    </dgm:pt>
    <dgm:pt modelId="{8D9BA09B-1FB2-4127-8FBB-F8CBE766EBAC}" type="sibTrans" cxnId="{7393B152-0B45-4330-91DD-C05C361D3403}">
      <dgm:prSet/>
      <dgm:spPr/>
      <dgm:t>
        <a:bodyPr/>
        <a:lstStyle/>
        <a:p>
          <a:endParaRPr lang="en-US"/>
        </a:p>
      </dgm:t>
    </dgm:pt>
    <dgm:pt modelId="{0320E91E-B580-4AA7-B335-9B2E13B1CEBD}" type="pres">
      <dgm:prSet presAssocID="{C81D57E3-AC70-4A3F-92C5-2BF0CF786584}" presName="Name0" presStyleCnt="0">
        <dgm:presLayoutVars>
          <dgm:dir/>
          <dgm:animLvl val="lvl"/>
          <dgm:resizeHandles val="exact"/>
        </dgm:presLayoutVars>
      </dgm:prSet>
      <dgm:spPr/>
    </dgm:pt>
    <dgm:pt modelId="{4E872BA8-1D7D-4A97-A1E4-497A175540F4}" type="pres">
      <dgm:prSet presAssocID="{50E4F299-A183-47FB-90F1-97A29A00BE41}" presName="boxAndChildren" presStyleCnt="0"/>
      <dgm:spPr/>
    </dgm:pt>
    <dgm:pt modelId="{38B73ED4-4CC8-4D81-B33F-A5801F407BFD}" type="pres">
      <dgm:prSet presAssocID="{50E4F299-A183-47FB-90F1-97A29A00BE41}" presName="parentTextBox" presStyleLbl="node1" presStyleIdx="0" presStyleCnt="2"/>
      <dgm:spPr/>
    </dgm:pt>
    <dgm:pt modelId="{C531C2C9-5210-490B-9DAB-18ED175CA7B3}" type="pres">
      <dgm:prSet presAssocID="{B532417E-8E4E-4116-BC04-3186843EFF60}" presName="sp" presStyleCnt="0"/>
      <dgm:spPr/>
    </dgm:pt>
    <dgm:pt modelId="{0B2E9A87-1808-4EBD-8801-E6C827918297}" type="pres">
      <dgm:prSet presAssocID="{9FEBE60F-4D7B-40D4-B505-8421ED3B35B8}" presName="arrowAndChildren" presStyleCnt="0"/>
      <dgm:spPr/>
    </dgm:pt>
    <dgm:pt modelId="{8D243DA8-0760-4783-AB2F-7509507B4E33}" type="pres">
      <dgm:prSet presAssocID="{9FEBE60F-4D7B-40D4-B505-8421ED3B35B8}" presName="parentTextArrow" presStyleLbl="node1" presStyleIdx="1" presStyleCnt="2"/>
      <dgm:spPr/>
    </dgm:pt>
  </dgm:ptLst>
  <dgm:cxnLst>
    <dgm:cxn modelId="{D6357E33-FC66-4E49-BC17-8582843BDDF3}" type="presOf" srcId="{C81D57E3-AC70-4A3F-92C5-2BF0CF786584}" destId="{0320E91E-B580-4AA7-B335-9B2E13B1CEBD}" srcOrd="0" destOrd="0" presId="urn:microsoft.com/office/officeart/2005/8/layout/process4"/>
    <dgm:cxn modelId="{DFF78967-1F80-48D6-B086-C2E7E3789696}" type="presOf" srcId="{9FEBE60F-4D7B-40D4-B505-8421ED3B35B8}" destId="{8D243DA8-0760-4783-AB2F-7509507B4E33}" srcOrd="0" destOrd="0" presId="urn:microsoft.com/office/officeart/2005/8/layout/process4"/>
    <dgm:cxn modelId="{7393B152-0B45-4330-91DD-C05C361D3403}" srcId="{C81D57E3-AC70-4A3F-92C5-2BF0CF786584}" destId="{50E4F299-A183-47FB-90F1-97A29A00BE41}" srcOrd="1" destOrd="0" parTransId="{4B1F34B8-5039-46E2-BBD6-37B9A67D025A}" sibTransId="{8D9BA09B-1FB2-4127-8FBB-F8CBE766EBAC}"/>
    <dgm:cxn modelId="{F9C7EBAC-8550-43E9-9C5B-E1D62E393721}" type="presOf" srcId="{50E4F299-A183-47FB-90F1-97A29A00BE41}" destId="{38B73ED4-4CC8-4D81-B33F-A5801F407BFD}" srcOrd="0" destOrd="0" presId="urn:microsoft.com/office/officeart/2005/8/layout/process4"/>
    <dgm:cxn modelId="{19B556B9-1136-4373-9CB4-83252790BBA0}" srcId="{C81D57E3-AC70-4A3F-92C5-2BF0CF786584}" destId="{9FEBE60F-4D7B-40D4-B505-8421ED3B35B8}" srcOrd="0" destOrd="0" parTransId="{E85C0BDF-E616-4C26-8D8A-1AFBE82FFD02}" sibTransId="{B532417E-8E4E-4116-BC04-3186843EFF60}"/>
    <dgm:cxn modelId="{EC2370C4-9AF7-449D-A0B6-A606015CB1B1}" type="presParOf" srcId="{0320E91E-B580-4AA7-B335-9B2E13B1CEBD}" destId="{4E872BA8-1D7D-4A97-A1E4-497A175540F4}" srcOrd="0" destOrd="0" presId="urn:microsoft.com/office/officeart/2005/8/layout/process4"/>
    <dgm:cxn modelId="{FFA17CA3-0EA5-4ED2-B987-9164E01B1F4D}" type="presParOf" srcId="{4E872BA8-1D7D-4A97-A1E4-497A175540F4}" destId="{38B73ED4-4CC8-4D81-B33F-A5801F407BFD}" srcOrd="0" destOrd="0" presId="urn:microsoft.com/office/officeart/2005/8/layout/process4"/>
    <dgm:cxn modelId="{F8193145-AE1E-4A67-8D44-8EA1CADE5196}" type="presParOf" srcId="{0320E91E-B580-4AA7-B335-9B2E13B1CEBD}" destId="{C531C2C9-5210-490B-9DAB-18ED175CA7B3}" srcOrd="1" destOrd="0" presId="urn:microsoft.com/office/officeart/2005/8/layout/process4"/>
    <dgm:cxn modelId="{1B509F1D-55AB-492D-88D5-44DA8480E0D5}" type="presParOf" srcId="{0320E91E-B580-4AA7-B335-9B2E13B1CEBD}" destId="{0B2E9A87-1808-4EBD-8801-E6C827918297}" srcOrd="2" destOrd="0" presId="urn:microsoft.com/office/officeart/2005/8/layout/process4"/>
    <dgm:cxn modelId="{6E3211D5-B72F-4185-B456-5965277B0165}" type="presParOf" srcId="{0B2E9A87-1808-4EBD-8801-E6C827918297}" destId="{8D243DA8-0760-4783-AB2F-7509507B4E3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D2E506-8AB2-4745-BB47-AADF0F2CFA81}"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B4A0EC99-024C-4247-AACD-8B75E2909D3F}">
      <dgm:prSet/>
      <dgm:spPr/>
      <dgm:t>
        <a:bodyPr/>
        <a:lstStyle/>
        <a:p>
          <a:pPr>
            <a:lnSpc>
              <a:spcPct val="100000"/>
            </a:lnSpc>
          </a:pPr>
          <a:r>
            <a:rPr lang="fr-CA" noProof="0" dirty="0"/>
            <a:t>- Une plateforme de rabais 100% locale</a:t>
          </a:r>
        </a:p>
      </dgm:t>
    </dgm:pt>
    <dgm:pt modelId="{2B99A28E-2DE8-4C80-9A17-C1901CEC0D59}" type="parTrans" cxnId="{CB39282E-8AF2-4A4B-8260-E093D9265DB2}">
      <dgm:prSet/>
      <dgm:spPr/>
      <dgm:t>
        <a:bodyPr/>
        <a:lstStyle/>
        <a:p>
          <a:endParaRPr lang="en-US"/>
        </a:p>
      </dgm:t>
    </dgm:pt>
    <dgm:pt modelId="{6B63359E-509A-4D0B-B3E0-AAEFB433EDC3}" type="sibTrans" cxnId="{CB39282E-8AF2-4A4B-8260-E093D9265DB2}">
      <dgm:prSet/>
      <dgm:spPr/>
      <dgm:t>
        <a:bodyPr/>
        <a:lstStyle/>
        <a:p>
          <a:pPr>
            <a:lnSpc>
              <a:spcPct val="100000"/>
            </a:lnSpc>
          </a:pPr>
          <a:endParaRPr lang="en-US"/>
        </a:p>
      </dgm:t>
    </dgm:pt>
    <dgm:pt modelId="{505ACFE7-38B1-4288-BF01-768255D2680B}">
      <dgm:prSet/>
      <dgm:spPr/>
      <dgm:t>
        <a:bodyPr/>
        <a:lstStyle/>
        <a:p>
          <a:pPr>
            <a:lnSpc>
              <a:spcPct val="100000"/>
            </a:lnSpc>
          </a:pPr>
          <a:r>
            <a:rPr lang="fr-CA" noProof="0" dirty="0"/>
            <a:t>- Aucune commission pour les commerçants</a:t>
          </a:r>
        </a:p>
      </dgm:t>
    </dgm:pt>
    <dgm:pt modelId="{D7A03C7B-0CAE-4ABC-9345-5B98F492DF1C}" type="parTrans" cxnId="{07C0F8C6-B418-4433-807A-940F0F3BB666}">
      <dgm:prSet/>
      <dgm:spPr/>
      <dgm:t>
        <a:bodyPr/>
        <a:lstStyle/>
        <a:p>
          <a:endParaRPr lang="en-US"/>
        </a:p>
      </dgm:t>
    </dgm:pt>
    <dgm:pt modelId="{6F790CC4-825F-41CE-A7BD-CB99ADA8414C}" type="sibTrans" cxnId="{07C0F8C6-B418-4433-807A-940F0F3BB666}">
      <dgm:prSet/>
      <dgm:spPr/>
      <dgm:t>
        <a:bodyPr/>
        <a:lstStyle/>
        <a:p>
          <a:pPr>
            <a:lnSpc>
              <a:spcPct val="100000"/>
            </a:lnSpc>
          </a:pPr>
          <a:endParaRPr lang="en-US"/>
        </a:p>
      </dgm:t>
    </dgm:pt>
    <dgm:pt modelId="{82B4CE55-8E3F-4E63-B9AF-2EB694684135}">
      <dgm:prSet/>
      <dgm:spPr/>
      <dgm:t>
        <a:bodyPr/>
        <a:lstStyle/>
        <a:p>
          <a:pPr>
            <a:lnSpc>
              <a:spcPct val="100000"/>
            </a:lnSpc>
          </a:pPr>
          <a:r>
            <a:rPr lang="fr-CA" noProof="0" dirty="0"/>
            <a:t>- Une IA qui aide à créer des offres adaptées</a:t>
          </a:r>
        </a:p>
      </dgm:t>
    </dgm:pt>
    <dgm:pt modelId="{0CBDFDB9-E63E-4177-BC95-1FA64EC30D52}" type="parTrans" cxnId="{844D2348-A86C-4620-86E4-ED0914FF8E86}">
      <dgm:prSet/>
      <dgm:spPr/>
      <dgm:t>
        <a:bodyPr/>
        <a:lstStyle/>
        <a:p>
          <a:endParaRPr lang="en-US"/>
        </a:p>
      </dgm:t>
    </dgm:pt>
    <dgm:pt modelId="{C2963A41-339D-4A2F-ACF1-126193EB2122}" type="sibTrans" cxnId="{844D2348-A86C-4620-86E4-ED0914FF8E86}">
      <dgm:prSet/>
      <dgm:spPr/>
      <dgm:t>
        <a:bodyPr/>
        <a:lstStyle/>
        <a:p>
          <a:pPr>
            <a:lnSpc>
              <a:spcPct val="100000"/>
            </a:lnSpc>
          </a:pPr>
          <a:endParaRPr lang="en-US"/>
        </a:p>
      </dgm:t>
    </dgm:pt>
    <dgm:pt modelId="{473E8B50-823D-4AE2-BF89-31C6C0A288E5}">
      <dgm:prSet/>
      <dgm:spPr/>
      <dgm:t>
        <a:bodyPr/>
        <a:lstStyle/>
        <a:p>
          <a:pPr>
            <a:lnSpc>
              <a:spcPct val="100000"/>
            </a:lnSpc>
          </a:pPr>
          <a:r>
            <a:rPr lang="fr-CA" noProof="0" dirty="0"/>
            <a:t>- Des consommateurs qui économisent</a:t>
          </a:r>
        </a:p>
      </dgm:t>
    </dgm:pt>
    <dgm:pt modelId="{666C2711-253B-4ED7-88EB-DD596792CD11}" type="parTrans" cxnId="{EDB0CE06-B446-4C67-B56D-78C48DBFF29C}">
      <dgm:prSet/>
      <dgm:spPr/>
      <dgm:t>
        <a:bodyPr/>
        <a:lstStyle/>
        <a:p>
          <a:endParaRPr lang="en-US"/>
        </a:p>
      </dgm:t>
    </dgm:pt>
    <dgm:pt modelId="{BE6C33F6-032C-4E5B-BC6C-6417DCB59953}" type="sibTrans" cxnId="{EDB0CE06-B446-4C67-B56D-78C48DBFF29C}">
      <dgm:prSet/>
      <dgm:spPr/>
      <dgm:t>
        <a:bodyPr/>
        <a:lstStyle/>
        <a:p>
          <a:pPr>
            <a:lnSpc>
              <a:spcPct val="100000"/>
            </a:lnSpc>
          </a:pPr>
          <a:endParaRPr lang="en-US"/>
        </a:p>
      </dgm:t>
    </dgm:pt>
    <dgm:pt modelId="{5C5ABE4A-AE30-4549-B721-B8D9F31283D1}">
      <dgm:prSet/>
      <dgm:spPr/>
      <dgm:t>
        <a:bodyPr/>
        <a:lstStyle/>
        <a:p>
          <a:pPr>
            <a:lnSpc>
              <a:spcPct val="100000"/>
            </a:lnSpc>
          </a:pPr>
          <a:r>
            <a:rPr lang="fr-CA" noProof="0" dirty="0"/>
            <a:t>- Un réseau qui grandit grâce au partage</a:t>
          </a:r>
        </a:p>
      </dgm:t>
    </dgm:pt>
    <dgm:pt modelId="{D2249965-B5C7-4896-A43E-03B3F8784B7B}" type="parTrans" cxnId="{F55AC986-A6E5-4944-A8AA-3C01B5448700}">
      <dgm:prSet/>
      <dgm:spPr/>
      <dgm:t>
        <a:bodyPr/>
        <a:lstStyle/>
        <a:p>
          <a:endParaRPr lang="en-US"/>
        </a:p>
      </dgm:t>
    </dgm:pt>
    <dgm:pt modelId="{17537B98-6162-4969-86AD-28EA00908839}" type="sibTrans" cxnId="{F55AC986-A6E5-4944-A8AA-3C01B5448700}">
      <dgm:prSet/>
      <dgm:spPr/>
      <dgm:t>
        <a:bodyPr/>
        <a:lstStyle/>
        <a:p>
          <a:pPr>
            <a:lnSpc>
              <a:spcPct val="100000"/>
            </a:lnSpc>
          </a:pPr>
          <a:endParaRPr lang="en-US"/>
        </a:p>
      </dgm:t>
    </dgm:pt>
    <dgm:pt modelId="{2D503625-721D-47A9-8321-1349377A50E1}">
      <dgm:prSet/>
      <dgm:spPr/>
      <dgm:t>
        <a:bodyPr/>
        <a:lstStyle/>
        <a:p>
          <a:pPr>
            <a:lnSpc>
              <a:spcPct val="100000"/>
            </a:lnSpc>
          </a:pPr>
          <a:r>
            <a:rPr lang="fr-CA" noProof="0" dirty="0"/>
            <a:t>Carte de membre gratuite</a:t>
          </a:r>
        </a:p>
      </dgm:t>
    </dgm:pt>
    <dgm:pt modelId="{450DCA51-B0EC-405E-840C-206C1885ADAD}" type="parTrans" cxnId="{50F0BB8A-9E9A-4788-94DD-5FE740E6E6B6}">
      <dgm:prSet/>
      <dgm:spPr/>
      <dgm:t>
        <a:bodyPr/>
        <a:lstStyle/>
        <a:p>
          <a:endParaRPr lang="fr-CA"/>
        </a:p>
      </dgm:t>
    </dgm:pt>
    <dgm:pt modelId="{FF06443B-B502-4228-A7C1-6AC10DF6954D}" type="sibTrans" cxnId="{50F0BB8A-9E9A-4788-94DD-5FE740E6E6B6}">
      <dgm:prSet/>
      <dgm:spPr/>
      <dgm:t>
        <a:bodyPr/>
        <a:lstStyle/>
        <a:p>
          <a:pPr>
            <a:lnSpc>
              <a:spcPct val="100000"/>
            </a:lnSpc>
          </a:pPr>
          <a:endParaRPr lang="fr-CA"/>
        </a:p>
      </dgm:t>
    </dgm:pt>
    <dgm:pt modelId="{7A5A5A2A-03EE-4063-809F-2D59A214A4C9}">
      <dgm:prSet/>
      <dgm:spPr/>
      <dgm:t>
        <a:bodyPr/>
        <a:lstStyle/>
        <a:p>
          <a:pPr>
            <a:lnSpc>
              <a:spcPct val="100000"/>
            </a:lnSpc>
          </a:pPr>
          <a:r>
            <a:rPr lang="fr-CA" noProof="0" dirty="0"/>
            <a:t>Des applications spécialisées pour économiser</a:t>
          </a:r>
        </a:p>
      </dgm:t>
    </dgm:pt>
    <dgm:pt modelId="{30ECD3EF-43F5-46EB-9149-233BB3FB7376}" type="parTrans" cxnId="{E0BA25F2-B99E-44AA-8092-0FFACB2621CE}">
      <dgm:prSet/>
      <dgm:spPr/>
      <dgm:t>
        <a:bodyPr/>
        <a:lstStyle/>
        <a:p>
          <a:endParaRPr lang="fr-CA"/>
        </a:p>
      </dgm:t>
    </dgm:pt>
    <dgm:pt modelId="{DCEE5052-AA45-4B3D-93B1-97B08A8E1E82}" type="sibTrans" cxnId="{E0BA25F2-B99E-44AA-8092-0FFACB2621CE}">
      <dgm:prSet/>
      <dgm:spPr/>
      <dgm:t>
        <a:bodyPr/>
        <a:lstStyle/>
        <a:p>
          <a:pPr>
            <a:lnSpc>
              <a:spcPct val="100000"/>
            </a:lnSpc>
          </a:pPr>
          <a:endParaRPr lang="fr-CA"/>
        </a:p>
      </dgm:t>
    </dgm:pt>
    <dgm:pt modelId="{D2EC5C76-9412-4BFA-8B9B-FCFBA52319AC}">
      <dgm:prSet/>
      <dgm:spPr/>
      <dgm:t>
        <a:bodyPr/>
        <a:lstStyle/>
        <a:p>
          <a:pPr>
            <a:lnSpc>
              <a:spcPct val="100000"/>
            </a:lnSpc>
          </a:pPr>
          <a:r>
            <a:rPr lang="fr-CA" noProof="0" dirty="0"/>
            <a:t>Des dizaines de type de promotions </a:t>
          </a:r>
        </a:p>
      </dgm:t>
    </dgm:pt>
    <dgm:pt modelId="{F8B3DCF8-19A5-461A-813B-105895DFE882}" type="parTrans" cxnId="{BDDC53B3-EDEA-40A5-B820-04E31643FDCE}">
      <dgm:prSet/>
      <dgm:spPr/>
      <dgm:t>
        <a:bodyPr/>
        <a:lstStyle/>
        <a:p>
          <a:endParaRPr lang="fr-CA"/>
        </a:p>
      </dgm:t>
    </dgm:pt>
    <dgm:pt modelId="{614DF179-B404-4B90-A23F-052829548DBD}" type="sibTrans" cxnId="{BDDC53B3-EDEA-40A5-B820-04E31643FDCE}">
      <dgm:prSet/>
      <dgm:spPr/>
      <dgm:t>
        <a:bodyPr/>
        <a:lstStyle/>
        <a:p>
          <a:pPr>
            <a:lnSpc>
              <a:spcPct val="100000"/>
            </a:lnSpc>
          </a:pPr>
          <a:endParaRPr lang="fr-CA"/>
        </a:p>
      </dgm:t>
    </dgm:pt>
    <dgm:pt modelId="{7F1203AC-733E-47BB-B401-05F5F2A7B272}">
      <dgm:prSet/>
      <dgm:spPr/>
      <dgm:t>
        <a:bodyPr/>
        <a:lstStyle/>
        <a:p>
          <a:pPr>
            <a:lnSpc>
              <a:spcPct val="100000"/>
            </a:lnSpc>
          </a:pPr>
          <a:r>
            <a:rPr lang="fr-CA" noProof="0" dirty="0"/>
            <a:t>Des rabais partout ou vous êtes </a:t>
          </a:r>
        </a:p>
      </dgm:t>
    </dgm:pt>
    <dgm:pt modelId="{DB0AAC9A-1CC1-4C91-8320-0950179846AB}" type="parTrans" cxnId="{303FC34E-6F16-4E62-92D7-7D494EB5893E}">
      <dgm:prSet/>
      <dgm:spPr/>
      <dgm:t>
        <a:bodyPr/>
        <a:lstStyle/>
        <a:p>
          <a:endParaRPr lang="fr-CA"/>
        </a:p>
      </dgm:t>
    </dgm:pt>
    <dgm:pt modelId="{86D24CEC-261A-4306-A4CF-489AD8F01B4C}" type="sibTrans" cxnId="{303FC34E-6F16-4E62-92D7-7D494EB5893E}">
      <dgm:prSet/>
      <dgm:spPr/>
      <dgm:t>
        <a:bodyPr/>
        <a:lstStyle/>
        <a:p>
          <a:endParaRPr lang="fr-CA"/>
        </a:p>
      </dgm:t>
    </dgm:pt>
    <dgm:pt modelId="{81456FF9-EED8-4C64-A344-E5FEB7B5214C}" type="pres">
      <dgm:prSet presAssocID="{D6D2E506-8AB2-4745-BB47-AADF0F2CFA81}" presName="root" presStyleCnt="0">
        <dgm:presLayoutVars>
          <dgm:dir/>
          <dgm:resizeHandles val="exact"/>
        </dgm:presLayoutVars>
      </dgm:prSet>
      <dgm:spPr/>
    </dgm:pt>
    <dgm:pt modelId="{24BEDB1A-7886-47C8-A77E-D68FDA2B88A0}" type="pres">
      <dgm:prSet presAssocID="{D6D2E506-8AB2-4745-BB47-AADF0F2CFA81}" presName="container" presStyleCnt="0">
        <dgm:presLayoutVars>
          <dgm:dir/>
          <dgm:resizeHandles val="exact"/>
        </dgm:presLayoutVars>
      </dgm:prSet>
      <dgm:spPr/>
    </dgm:pt>
    <dgm:pt modelId="{23BEFE8B-0491-4A2B-9E8C-0270D4EE5CE9}" type="pres">
      <dgm:prSet presAssocID="{B4A0EC99-024C-4247-AACD-8B75E2909D3F}" presName="compNode" presStyleCnt="0"/>
      <dgm:spPr/>
    </dgm:pt>
    <dgm:pt modelId="{E71A47D2-65DF-4213-81A3-CBB96C55F53E}" type="pres">
      <dgm:prSet presAssocID="{B4A0EC99-024C-4247-AACD-8B75E2909D3F}" presName="iconBgRect" presStyleLbl="bgShp" presStyleIdx="0" presStyleCnt="9"/>
      <dgm:spPr/>
    </dgm:pt>
    <dgm:pt modelId="{BF3232C6-6547-4F66-A2DF-5B57990AE1AC}" type="pres">
      <dgm:prSet presAssocID="{B4A0EC99-024C-4247-AACD-8B75E2909D3F}" presName="iconRect" presStyleLbl="node1" presStyleIdx="0" presStyleCnt="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isse enregistreuse"/>
        </a:ext>
      </dgm:extLst>
    </dgm:pt>
    <dgm:pt modelId="{621447BF-41F8-4203-B5B1-0DFC780080B9}" type="pres">
      <dgm:prSet presAssocID="{B4A0EC99-024C-4247-AACD-8B75E2909D3F}" presName="spaceRect" presStyleCnt="0"/>
      <dgm:spPr/>
    </dgm:pt>
    <dgm:pt modelId="{F1682F7D-D1B9-4EA6-B41A-80F8AF5B130A}" type="pres">
      <dgm:prSet presAssocID="{B4A0EC99-024C-4247-AACD-8B75E2909D3F}" presName="textRect" presStyleLbl="revTx" presStyleIdx="0" presStyleCnt="9">
        <dgm:presLayoutVars>
          <dgm:chMax val="1"/>
          <dgm:chPref val="1"/>
        </dgm:presLayoutVars>
      </dgm:prSet>
      <dgm:spPr/>
    </dgm:pt>
    <dgm:pt modelId="{CC9766E0-E0CF-4737-9F51-03651D389B48}" type="pres">
      <dgm:prSet presAssocID="{6B63359E-509A-4D0B-B3E0-AAEFB433EDC3}" presName="sibTrans" presStyleLbl="sibTrans2D1" presStyleIdx="0" presStyleCnt="0"/>
      <dgm:spPr/>
    </dgm:pt>
    <dgm:pt modelId="{C8D2E8FF-A304-4D04-AD0B-A9DA6B6792E5}" type="pres">
      <dgm:prSet presAssocID="{505ACFE7-38B1-4288-BF01-768255D2680B}" presName="compNode" presStyleCnt="0"/>
      <dgm:spPr/>
    </dgm:pt>
    <dgm:pt modelId="{ED86F35D-E80A-4F11-BCE2-B9A796FA9176}" type="pres">
      <dgm:prSet presAssocID="{505ACFE7-38B1-4288-BF01-768255D2680B}" presName="iconBgRect" presStyleLbl="bgShp" presStyleIdx="1" presStyleCnt="9"/>
      <dgm:spPr/>
    </dgm:pt>
    <dgm:pt modelId="{5EA041F7-F44C-4466-A282-8D1316D81F0F}" type="pres">
      <dgm:prSet presAssocID="{505ACFE7-38B1-4288-BF01-768255D2680B}" presName="iconRect" presStyleLbl="node1" presStyleIdx="1" presStyleCnt="9"/>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asin"/>
        </a:ext>
      </dgm:extLst>
    </dgm:pt>
    <dgm:pt modelId="{BACB9878-07CF-43DA-A77C-1CC12E8BB476}" type="pres">
      <dgm:prSet presAssocID="{505ACFE7-38B1-4288-BF01-768255D2680B}" presName="spaceRect" presStyleCnt="0"/>
      <dgm:spPr/>
    </dgm:pt>
    <dgm:pt modelId="{C92E24F8-61A6-4A8E-9AA9-11E545124E83}" type="pres">
      <dgm:prSet presAssocID="{505ACFE7-38B1-4288-BF01-768255D2680B}" presName="textRect" presStyleLbl="revTx" presStyleIdx="1" presStyleCnt="9">
        <dgm:presLayoutVars>
          <dgm:chMax val="1"/>
          <dgm:chPref val="1"/>
        </dgm:presLayoutVars>
      </dgm:prSet>
      <dgm:spPr/>
    </dgm:pt>
    <dgm:pt modelId="{712251A6-48E2-4F16-B546-5DEC865BF110}" type="pres">
      <dgm:prSet presAssocID="{6F790CC4-825F-41CE-A7BD-CB99ADA8414C}" presName="sibTrans" presStyleLbl="sibTrans2D1" presStyleIdx="0" presStyleCnt="0"/>
      <dgm:spPr/>
    </dgm:pt>
    <dgm:pt modelId="{73548026-4FE9-4B61-9213-FD0A6988C626}" type="pres">
      <dgm:prSet presAssocID="{82B4CE55-8E3F-4E63-B9AF-2EB694684135}" presName="compNode" presStyleCnt="0"/>
      <dgm:spPr/>
    </dgm:pt>
    <dgm:pt modelId="{FC226C27-FE46-4184-8D75-4275E84A9788}" type="pres">
      <dgm:prSet presAssocID="{82B4CE55-8E3F-4E63-B9AF-2EB694684135}" presName="iconBgRect" presStyleLbl="bgShp" presStyleIdx="2" presStyleCnt="9"/>
      <dgm:spPr/>
    </dgm:pt>
    <dgm:pt modelId="{5CC0B3F0-E332-4028-9715-15B4A78BA533}" type="pres">
      <dgm:prSet presAssocID="{82B4CE55-8E3F-4E63-B9AF-2EB694684135}" presName="iconRect" presStyleLbl="node1" presStyleIdx="2" presStyleCnt="9"/>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édical"/>
        </a:ext>
      </dgm:extLst>
    </dgm:pt>
    <dgm:pt modelId="{CD596783-6696-4354-BCE7-9DB048B33628}" type="pres">
      <dgm:prSet presAssocID="{82B4CE55-8E3F-4E63-B9AF-2EB694684135}" presName="spaceRect" presStyleCnt="0"/>
      <dgm:spPr/>
    </dgm:pt>
    <dgm:pt modelId="{CD748332-D2C6-4801-86CB-FA3CFF5CBEF4}" type="pres">
      <dgm:prSet presAssocID="{82B4CE55-8E3F-4E63-B9AF-2EB694684135}" presName="textRect" presStyleLbl="revTx" presStyleIdx="2" presStyleCnt="9">
        <dgm:presLayoutVars>
          <dgm:chMax val="1"/>
          <dgm:chPref val="1"/>
        </dgm:presLayoutVars>
      </dgm:prSet>
      <dgm:spPr/>
    </dgm:pt>
    <dgm:pt modelId="{9B27DC92-E14F-48F5-9D50-F5F26C4D553F}" type="pres">
      <dgm:prSet presAssocID="{C2963A41-339D-4A2F-ACF1-126193EB2122}" presName="sibTrans" presStyleLbl="sibTrans2D1" presStyleIdx="0" presStyleCnt="0"/>
      <dgm:spPr/>
    </dgm:pt>
    <dgm:pt modelId="{819F79E4-65C3-4B97-8B33-A020E3CB309B}" type="pres">
      <dgm:prSet presAssocID="{473E8B50-823D-4AE2-BF89-31C6C0A288E5}" presName="compNode" presStyleCnt="0"/>
      <dgm:spPr/>
    </dgm:pt>
    <dgm:pt modelId="{66FB901A-4EA8-4F9C-8CC8-45C541C3F31E}" type="pres">
      <dgm:prSet presAssocID="{473E8B50-823D-4AE2-BF89-31C6C0A288E5}" presName="iconBgRect" presStyleLbl="bgShp" presStyleIdx="3" presStyleCnt="9"/>
      <dgm:spPr/>
    </dgm:pt>
    <dgm:pt modelId="{30AB7CC7-8035-40E4-AE57-50086786738E}" type="pres">
      <dgm:prSet presAssocID="{473E8B50-823D-4AE2-BF89-31C6C0A288E5}" presName="iconRect" presStyleLbl="node1" presStyleIdx="3" presStyleCnt="9"/>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rget Audience"/>
        </a:ext>
      </dgm:extLst>
    </dgm:pt>
    <dgm:pt modelId="{039B198F-9DEF-418E-9A2F-4E88FB8EFA48}" type="pres">
      <dgm:prSet presAssocID="{473E8B50-823D-4AE2-BF89-31C6C0A288E5}" presName="spaceRect" presStyleCnt="0"/>
      <dgm:spPr/>
    </dgm:pt>
    <dgm:pt modelId="{51FDB6CA-9CC6-4DAB-91FA-1675A5D05033}" type="pres">
      <dgm:prSet presAssocID="{473E8B50-823D-4AE2-BF89-31C6C0A288E5}" presName="textRect" presStyleLbl="revTx" presStyleIdx="3" presStyleCnt="9">
        <dgm:presLayoutVars>
          <dgm:chMax val="1"/>
          <dgm:chPref val="1"/>
        </dgm:presLayoutVars>
      </dgm:prSet>
      <dgm:spPr/>
    </dgm:pt>
    <dgm:pt modelId="{BA33813A-CA38-408B-9EF7-8145CB401661}" type="pres">
      <dgm:prSet presAssocID="{BE6C33F6-032C-4E5B-BC6C-6417DCB59953}" presName="sibTrans" presStyleLbl="sibTrans2D1" presStyleIdx="0" presStyleCnt="0"/>
      <dgm:spPr/>
    </dgm:pt>
    <dgm:pt modelId="{EB1C8129-89F2-4E31-9D89-1C101691A92C}" type="pres">
      <dgm:prSet presAssocID="{5C5ABE4A-AE30-4549-B721-B8D9F31283D1}" presName="compNode" presStyleCnt="0"/>
      <dgm:spPr/>
    </dgm:pt>
    <dgm:pt modelId="{F94315EE-59D3-4553-96AE-4792FA8D6DCF}" type="pres">
      <dgm:prSet presAssocID="{5C5ABE4A-AE30-4549-B721-B8D9F31283D1}" presName="iconBgRect" presStyleLbl="bgShp" presStyleIdx="4" presStyleCnt="9"/>
      <dgm:spPr/>
    </dgm:pt>
    <dgm:pt modelId="{FCC3B34D-E5A4-4113-AC22-C929F17C9E78}" type="pres">
      <dgm:prSet presAssocID="{5C5ABE4A-AE30-4549-B721-B8D9F31283D1}" presName="iconRect" presStyleLbl="node1" presStyleIdx="4" presStyleCnt="9"/>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ocial Network"/>
        </a:ext>
      </dgm:extLst>
    </dgm:pt>
    <dgm:pt modelId="{14C0B286-41CA-406D-AFC4-E818F2869B13}" type="pres">
      <dgm:prSet presAssocID="{5C5ABE4A-AE30-4549-B721-B8D9F31283D1}" presName="spaceRect" presStyleCnt="0"/>
      <dgm:spPr/>
    </dgm:pt>
    <dgm:pt modelId="{55BCCCD0-666D-45C7-A1A0-8363CE6EE0C3}" type="pres">
      <dgm:prSet presAssocID="{5C5ABE4A-AE30-4549-B721-B8D9F31283D1}" presName="textRect" presStyleLbl="revTx" presStyleIdx="4" presStyleCnt="9">
        <dgm:presLayoutVars>
          <dgm:chMax val="1"/>
          <dgm:chPref val="1"/>
        </dgm:presLayoutVars>
      </dgm:prSet>
      <dgm:spPr/>
    </dgm:pt>
    <dgm:pt modelId="{C23B6B96-65C7-4712-8622-F95DEB8B2538}" type="pres">
      <dgm:prSet presAssocID="{17537B98-6162-4969-86AD-28EA00908839}" presName="sibTrans" presStyleLbl="sibTrans2D1" presStyleIdx="0" presStyleCnt="0"/>
      <dgm:spPr/>
    </dgm:pt>
    <dgm:pt modelId="{457CA865-B960-4955-A9C8-EDD50BA818B4}" type="pres">
      <dgm:prSet presAssocID="{2D503625-721D-47A9-8321-1349377A50E1}" presName="compNode" presStyleCnt="0"/>
      <dgm:spPr/>
    </dgm:pt>
    <dgm:pt modelId="{1015F7CF-A2AC-46BE-AE0D-3D98C97C2276}" type="pres">
      <dgm:prSet presAssocID="{2D503625-721D-47A9-8321-1349377A50E1}" presName="iconBgRect" presStyleLbl="bgShp" presStyleIdx="5" presStyleCnt="9"/>
      <dgm:spPr/>
    </dgm:pt>
    <dgm:pt modelId="{5EBE4081-2A20-4A5B-B598-0CED94ACAF28}" type="pres">
      <dgm:prSet presAssocID="{2D503625-721D-47A9-8321-1349377A50E1}" presName="iconRect" presStyleLbl="node1" presStyleIdx="5" presStyleCnt="9"/>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Carte bancaire avec un remplissage uni"/>
        </a:ext>
      </dgm:extLst>
    </dgm:pt>
    <dgm:pt modelId="{C4CDAC07-AE00-45AC-B091-C63AA401D902}" type="pres">
      <dgm:prSet presAssocID="{2D503625-721D-47A9-8321-1349377A50E1}" presName="spaceRect" presStyleCnt="0"/>
      <dgm:spPr/>
    </dgm:pt>
    <dgm:pt modelId="{2CFAAFC1-4FCA-445E-8D90-039C5E129153}" type="pres">
      <dgm:prSet presAssocID="{2D503625-721D-47A9-8321-1349377A50E1}" presName="textRect" presStyleLbl="revTx" presStyleIdx="5" presStyleCnt="9">
        <dgm:presLayoutVars>
          <dgm:chMax val="1"/>
          <dgm:chPref val="1"/>
        </dgm:presLayoutVars>
      </dgm:prSet>
      <dgm:spPr/>
    </dgm:pt>
    <dgm:pt modelId="{75D9A8A0-3539-489A-8544-CB115609A6C9}" type="pres">
      <dgm:prSet presAssocID="{FF06443B-B502-4228-A7C1-6AC10DF6954D}" presName="sibTrans" presStyleLbl="sibTrans2D1" presStyleIdx="0" presStyleCnt="0"/>
      <dgm:spPr/>
    </dgm:pt>
    <dgm:pt modelId="{912E32C1-90B5-4B33-96AC-120388A07ADC}" type="pres">
      <dgm:prSet presAssocID="{7A5A5A2A-03EE-4063-809F-2D59A214A4C9}" presName="compNode" presStyleCnt="0"/>
      <dgm:spPr/>
    </dgm:pt>
    <dgm:pt modelId="{4F554D40-DFAB-42EF-827D-EEB786116C72}" type="pres">
      <dgm:prSet presAssocID="{7A5A5A2A-03EE-4063-809F-2D59A214A4C9}" presName="iconBgRect" presStyleLbl="bgShp" presStyleIdx="6" presStyleCnt="9"/>
      <dgm:spPr/>
    </dgm:pt>
    <dgm:pt modelId="{592FB042-9A07-4922-9CBE-D99C123B245E}" type="pres">
      <dgm:prSet presAssocID="{7A5A5A2A-03EE-4063-809F-2D59A214A4C9}" presName="iconRect" presStyleLbl="node1" presStyleIdx="6" presStyleCnt="9"/>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Selfie avec un remplissage uni"/>
        </a:ext>
      </dgm:extLst>
    </dgm:pt>
    <dgm:pt modelId="{E7AC7B7B-D654-45D8-8768-2815AF7C83C2}" type="pres">
      <dgm:prSet presAssocID="{7A5A5A2A-03EE-4063-809F-2D59A214A4C9}" presName="spaceRect" presStyleCnt="0"/>
      <dgm:spPr/>
    </dgm:pt>
    <dgm:pt modelId="{4B92E959-534D-4337-BD35-0F60276C9E10}" type="pres">
      <dgm:prSet presAssocID="{7A5A5A2A-03EE-4063-809F-2D59A214A4C9}" presName="textRect" presStyleLbl="revTx" presStyleIdx="6" presStyleCnt="9">
        <dgm:presLayoutVars>
          <dgm:chMax val="1"/>
          <dgm:chPref val="1"/>
        </dgm:presLayoutVars>
      </dgm:prSet>
      <dgm:spPr/>
    </dgm:pt>
    <dgm:pt modelId="{442A4649-2990-4458-944A-4DED0FBFD498}" type="pres">
      <dgm:prSet presAssocID="{DCEE5052-AA45-4B3D-93B1-97B08A8E1E82}" presName="sibTrans" presStyleLbl="sibTrans2D1" presStyleIdx="0" presStyleCnt="0"/>
      <dgm:spPr/>
    </dgm:pt>
    <dgm:pt modelId="{AB6CDB3F-2C88-4795-A2E2-3585956480DB}" type="pres">
      <dgm:prSet presAssocID="{D2EC5C76-9412-4BFA-8B9B-FCFBA52319AC}" presName="compNode" presStyleCnt="0"/>
      <dgm:spPr/>
    </dgm:pt>
    <dgm:pt modelId="{ECD61C3D-348E-4FBE-B3BD-FC69F702A187}" type="pres">
      <dgm:prSet presAssocID="{D2EC5C76-9412-4BFA-8B9B-FCFBA52319AC}" presName="iconBgRect" presStyleLbl="bgShp" presStyleIdx="7" presStyleCnt="9"/>
      <dgm:spPr/>
    </dgm:pt>
    <dgm:pt modelId="{B605F668-922A-464A-B0A7-5A5C84BD29E1}" type="pres">
      <dgm:prSet presAssocID="{D2EC5C76-9412-4BFA-8B9B-FCFBA52319AC}" presName="iconRect" presStyleLbl="node1" presStyleIdx="7" presStyleCnt="9"/>
      <dgm:spPr>
        <a:blipFill>
          <a:blip xmlns:r="http://schemas.openxmlformats.org/officeDocument/2006/relationships" r:embed="rId15">
            <a:extLst>
              <a:ext uri="{96DAC541-7B7A-43D3-8B79-37D633B846F1}">
                <asvg:svgBlip xmlns:asvg="http://schemas.microsoft.com/office/drawing/2016/SVG/main" r:embed="rId16"/>
              </a:ext>
            </a:extLst>
          </a:blip>
          <a:srcRect/>
          <a:stretch>
            <a:fillRect/>
          </a:stretch>
        </a:blipFill>
      </dgm:spPr>
      <dgm:extLst>
        <a:ext uri="{E40237B7-FDA0-4F09-8148-C483321AD2D9}">
          <dgm14:cNvPr xmlns:dgm14="http://schemas.microsoft.com/office/drawing/2010/diagram" id="0" name="" descr="Label avec un remplissage uni"/>
        </a:ext>
      </dgm:extLst>
    </dgm:pt>
    <dgm:pt modelId="{2A3E5E47-6A94-4519-B25D-E14225555746}" type="pres">
      <dgm:prSet presAssocID="{D2EC5C76-9412-4BFA-8B9B-FCFBA52319AC}" presName="spaceRect" presStyleCnt="0"/>
      <dgm:spPr/>
    </dgm:pt>
    <dgm:pt modelId="{FB2A796B-A8DB-4BB9-9B24-F981A7F4B488}" type="pres">
      <dgm:prSet presAssocID="{D2EC5C76-9412-4BFA-8B9B-FCFBA52319AC}" presName="textRect" presStyleLbl="revTx" presStyleIdx="7" presStyleCnt="9">
        <dgm:presLayoutVars>
          <dgm:chMax val="1"/>
          <dgm:chPref val="1"/>
        </dgm:presLayoutVars>
      </dgm:prSet>
      <dgm:spPr/>
    </dgm:pt>
    <dgm:pt modelId="{75EDB1E4-C839-4F5E-AF28-5A29B8F1008C}" type="pres">
      <dgm:prSet presAssocID="{614DF179-B404-4B90-A23F-052829548DBD}" presName="sibTrans" presStyleLbl="sibTrans2D1" presStyleIdx="0" presStyleCnt="0"/>
      <dgm:spPr/>
    </dgm:pt>
    <dgm:pt modelId="{E572165C-310B-44EE-8E5E-4DD3D38FD3CE}" type="pres">
      <dgm:prSet presAssocID="{7F1203AC-733E-47BB-B401-05F5F2A7B272}" presName="compNode" presStyleCnt="0"/>
      <dgm:spPr/>
    </dgm:pt>
    <dgm:pt modelId="{B6B7B961-881A-47CA-A611-B94336E4EC8D}" type="pres">
      <dgm:prSet presAssocID="{7F1203AC-733E-47BB-B401-05F5F2A7B272}" presName="iconBgRect" presStyleLbl="bgShp" presStyleIdx="8" presStyleCnt="9"/>
      <dgm:spPr/>
    </dgm:pt>
    <dgm:pt modelId="{EBDE90EE-3C41-4596-987F-7288F38D0EDB}" type="pres">
      <dgm:prSet presAssocID="{7F1203AC-733E-47BB-B401-05F5F2A7B272}" presName="iconRect" presStyleLbl="node1" presStyleIdx="8" presStyleCnt="9"/>
      <dgm:spPr>
        <a:blipFill>
          <a:blip xmlns:r="http://schemas.openxmlformats.org/officeDocument/2006/relationships" r:embed="rId17">
            <a:extLst>
              <a:ext uri="{96DAC541-7B7A-43D3-8B79-37D633B846F1}">
                <asvg:svgBlip xmlns:asvg="http://schemas.microsoft.com/office/drawing/2016/SVG/main" r:embed="rId18"/>
              </a:ext>
            </a:extLst>
          </a:blip>
          <a:srcRect/>
          <a:stretch>
            <a:fillRect/>
          </a:stretch>
        </a:blipFill>
      </dgm:spPr>
      <dgm:extLst>
        <a:ext uri="{E40237B7-FDA0-4F09-8148-C483321AD2D9}">
          <dgm14:cNvPr xmlns:dgm14="http://schemas.microsoft.com/office/drawing/2010/diagram" id="0" name="" descr="Lavage-auto avec un remplissage uni"/>
        </a:ext>
      </dgm:extLst>
    </dgm:pt>
    <dgm:pt modelId="{A7714A4A-CB57-4630-A9C7-E1AD5828F1E9}" type="pres">
      <dgm:prSet presAssocID="{7F1203AC-733E-47BB-B401-05F5F2A7B272}" presName="spaceRect" presStyleCnt="0"/>
      <dgm:spPr/>
    </dgm:pt>
    <dgm:pt modelId="{E05C8122-25EF-451F-9AA6-9D042260C017}" type="pres">
      <dgm:prSet presAssocID="{7F1203AC-733E-47BB-B401-05F5F2A7B272}" presName="textRect" presStyleLbl="revTx" presStyleIdx="8" presStyleCnt="9">
        <dgm:presLayoutVars>
          <dgm:chMax val="1"/>
          <dgm:chPref val="1"/>
        </dgm:presLayoutVars>
      </dgm:prSet>
      <dgm:spPr/>
    </dgm:pt>
  </dgm:ptLst>
  <dgm:cxnLst>
    <dgm:cxn modelId="{A9872006-CF86-4112-92C1-5D923E0FC9EB}" type="presOf" srcId="{DCEE5052-AA45-4B3D-93B1-97B08A8E1E82}" destId="{442A4649-2990-4458-944A-4DED0FBFD498}" srcOrd="0" destOrd="0" presId="urn:microsoft.com/office/officeart/2018/2/layout/IconCircleList"/>
    <dgm:cxn modelId="{EDB0CE06-B446-4C67-B56D-78C48DBFF29C}" srcId="{D6D2E506-8AB2-4745-BB47-AADF0F2CFA81}" destId="{473E8B50-823D-4AE2-BF89-31C6C0A288E5}" srcOrd="3" destOrd="0" parTransId="{666C2711-253B-4ED7-88EB-DD596792CD11}" sibTransId="{BE6C33F6-032C-4E5B-BC6C-6417DCB59953}"/>
    <dgm:cxn modelId="{FD573616-8280-4D88-920E-48F6CA871333}" type="presOf" srcId="{82B4CE55-8E3F-4E63-B9AF-2EB694684135}" destId="{CD748332-D2C6-4801-86CB-FA3CFF5CBEF4}" srcOrd="0" destOrd="0" presId="urn:microsoft.com/office/officeart/2018/2/layout/IconCircleList"/>
    <dgm:cxn modelId="{CB39282E-8AF2-4A4B-8260-E093D9265DB2}" srcId="{D6D2E506-8AB2-4745-BB47-AADF0F2CFA81}" destId="{B4A0EC99-024C-4247-AACD-8B75E2909D3F}" srcOrd="0" destOrd="0" parTransId="{2B99A28E-2DE8-4C80-9A17-C1901CEC0D59}" sibTransId="{6B63359E-509A-4D0B-B3E0-AAEFB433EDC3}"/>
    <dgm:cxn modelId="{182D1230-8F7A-43E7-A3DC-87597840F966}" type="presOf" srcId="{17537B98-6162-4969-86AD-28EA00908839}" destId="{C23B6B96-65C7-4712-8622-F95DEB8B2538}" srcOrd="0" destOrd="0" presId="urn:microsoft.com/office/officeart/2018/2/layout/IconCircleList"/>
    <dgm:cxn modelId="{6C004B5E-8714-44C1-9424-CE45162770CE}" type="presOf" srcId="{6F790CC4-825F-41CE-A7BD-CB99ADA8414C}" destId="{712251A6-48E2-4F16-B546-5DEC865BF110}" srcOrd="0" destOrd="0" presId="urn:microsoft.com/office/officeart/2018/2/layout/IconCircleList"/>
    <dgm:cxn modelId="{844D2348-A86C-4620-86E4-ED0914FF8E86}" srcId="{D6D2E506-8AB2-4745-BB47-AADF0F2CFA81}" destId="{82B4CE55-8E3F-4E63-B9AF-2EB694684135}" srcOrd="2" destOrd="0" parTransId="{0CBDFDB9-E63E-4177-BC95-1FA64EC30D52}" sibTransId="{C2963A41-339D-4A2F-ACF1-126193EB2122}"/>
    <dgm:cxn modelId="{303FC34E-6F16-4E62-92D7-7D494EB5893E}" srcId="{D6D2E506-8AB2-4745-BB47-AADF0F2CFA81}" destId="{7F1203AC-733E-47BB-B401-05F5F2A7B272}" srcOrd="8" destOrd="0" parTransId="{DB0AAC9A-1CC1-4C91-8320-0950179846AB}" sibTransId="{86D24CEC-261A-4306-A4CF-489AD8F01B4C}"/>
    <dgm:cxn modelId="{0DCDB96F-1DC7-4344-9506-66A99EF67E7D}" type="presOf" srcId="{7F1203AC-733E-47BB-B401-05F5F2A7B272}" destId="{E05C8122-25EF-451F-9AA6-9D042260C017}" srcOrd="0" destOrd="0" presId="urn:microsoft.com/office/officeart/2018/2/layout/IconCircleList"/>
    <dgm:cxn modelId="{1545A250-EA63-4E4F-9A2B-175AFAA40618}" type="presOf" srcId="{BE6C33F6-032C-4E5B-BC6C-6417DCB59953}" destId="{BA33813A-CA38-408B-9EF7-8145CB401661}" srcOrd="0" destOrd="0" presId="urn:microsoft.com/office/officeart/2018/2/layout/IconCircleList"/>
    <dgm:cxn modelId="{F55AC986-A6E5-4944-A8AA-3C01B5448700}" srcId="{D6D2E506-8AB2-4745-BB47-AADF0F2CFA81}" destId="{5C5ABE4A-AE30-4549-B721-B8D9F31283D1}" srcOrd="4" destOrd="0" parTransId="{D2249965-B5C7-4896-A43E-03B3F8784B7B}" sibTransId="{17537B98-6162-4969-86AD-28EA00908839}"/>
    <dgm:cxn modelId="{50F0BB8A-9E9A-4788-94DD-5FE740E6E6B6}" srcId="{D6D2E506-8AB2-4745-BB47-AADF0F2CFA81}" destId="{2D503625-721D-47A9-8321-1349377A50E1}" srcOrd="5" destOrd="0" parTransId="{450DCA51-B0EC-405E-840C-206C1885ADAD}" sibTransId="{FF06443B-B502-4228-A7C1-6AC10DF6954D}"/>
    <dgm:cxn modelId="{BAFF3D8F-30CB-4017-911B-05B13A305A1A}" type="presOf" srcId="{D6D2E506-8AB2-4745-BB47-AADF0F2CFA81}" destId="{81456FF9-EED8-4C64-A344-E5FEB7B5214C}" srcOrd="0" destOrd="0" presId="urn:microsoft.com/office/officeart/2018/2/layout/IconCircleList"/>
    <dgm:cxn modelId="{4B884191-F447-4A35-B906-3352ADEE7597}" type="presOf" srcId="{B4A0EC99-024C-4247-AACD-8B75E2909D3F}" destId="{F1682F7D-D1B9-4EA6-B41A-80F8AF5B130A}" srcOrd="0" destOrd="0" presId="urn:microsoft.com/office/officeart/2018/2/layout/IconCircleList"/>
    <dgm:cxn modelId="{D54CCE96-ECCE-4CD8-AB0B-F021207F76B5}" type="presOf" srcId="{FF06443B-B502-4228-A7C1-6AC10DF6954D}" destId="{75D9A8A0-3539-489A-8544-CB115609A6C9}" srcOrd="0" destOrd="0" presId="urn:microsoft.com/office/officeart/2018/2/layout/IconCircleList"/>
    <dgm:cxn modelId="{08DC14A2-2E40-480D-BCED-3F6F8993579B}" type="presOf" srcId="{614DF179-B404-4B90-A23F-052829548DBD}" destId="{75EDB1E4-C839-4F5E-AF28-5A29B8F1008C}" srcOrd="0" destOrd="0" presId="urn:microsoft.com/office/officeart/2018/2/layout/IconCircleList"/>
    <dgm:cxn modelId="{BDDC53B3-EDEA-40A5-B820-04E31643FDCE}" srcId="{D6D2E506-8AB2-4745-BB47-AADF0F2CFA81}" destId="{D2EC5C76-9412-4BFA-8B9B-FCFBA52319AC}" srcOrd="7" destOrd="0" parTransId="{F8B3DCF8-19A5-461A-813B-105895DFE882}" sibTransId="{614DF179-B404-4B90-A23F-052829548DBD}"/>
    <dgm:cxn modelId="{8EF1D4B9-CDE0-4F28-ABB5-1DF71780924B}" type="presOf" srcId="{7A5A5A2A-03EE-4063-809F-2D59A214A4C9}" destId="{4B92E959-534D-4337-BD35-0F60276C9E10}" srcOrd="0" destOrd="0" presId="urn:microsoft.com/office/officeart/2018/2/layout/IconCircleList"/>
    <dgm:cxn modelId="{BCD0BAC4-DE19-4173-B452-7ED1A201981F}" type="presOf" srcId="{473E8B50-823D-4AE2-BF89-31C6C0A288E5}" destId="{51FDB6CA-9CC6-4DAB-91FA-1675A5D05033}" srcOrd="0" destOrd="0" presId="urn:microsoft.com/office/officeart/2018/2/layout/IconCircleList"/>
    <dgm:cxn modelId="{07C0F8C6-B418-4433-807A-940F0F3BB666}" srcId="{D6D2E506-8AB2-4745-BB47-AADF0F2CFA81}" destId="{505ACFE7-38B1-4288-BF01-768255D2680B}" srcOrd="1" destOrd="0" parTransId="{D7A03C7B-0CAE-4ABC-9345-5B98F492DF1C}" sibTransId="{6F790CC4-825F-41CE-A7BD-CB99ADA8414C}"/>
    <dgm:cxn modelId="{14E358D0-7A6B-4F7E-812D-F64684A8FD4B}" type="presOf" srcId="{5C5ABE4A-AE30-4549-B721-B8D9F31283D1}" destId="{55BCCCD0-666D-45C7-A1A0-8363CE6EE0C3}" srcOrd="0" destOrd="0" presId="urn:microsoft.com/office/officeart/2018/2/layout/IconCircleList"/>
    <dgm:cxn modelId="{C8E97CD3-FF07-4EB9-9973-6CCA80DDFFE6}" type="presOf" srcId="{6B63359E-509A-4D0B-B3E0-AAEFB433EDC3}" destId="{CC9766E0-E0CF-4737-9F51-03651D389B48}" srcOrd="0" destOrd="0" presId="urn:microsoft.com/office/officeart/2018/2/layout/IconCircleList"/>
    <dgm:cxn modelId="{63F515D4-C09D-4929-B708-D215D630D656}" type="presOf" srcId="{C2963A41-339D-4A2F-ACF1-126193EB2122}" destId="{9B27DC92-E14F-48F5-9D50-F5F26C4D553F}" srcOrd="0" destOrd="0" presId="urn:microsoft.com/office/officeart/2018/2/layout/IconCircleList"/>
    <dgm:cxn modelId="{3628E7DA-9673-420F-86A2-BAB46D94176B}" type="presOf" srcId="{505ACFE7-38B1-4288-BF01-768255D2680B}" destId="{C92E24F8-61A6-4A8E-9AA9-11E545124E83}" srcOrd="0" destOrd="0" presId="urn:microsoft.com/office/officeart/2018/2/layout/IconCircleList"/>
    <dgm:cxn modelId="{5D1389E3-E9C7-4886-8463-585150BECA3E}" type="presOf" srcId="{D2EC5C76-9412-4BFA-8B9B-FCFBA52319AC}" destId="{FB2A796B-A8DB-4BB9-9B24-F981A7F4B488}" srcOrd="0" destOrd="0" presId="urn:microsoft.com/office/officeart/2018/2/layout/IconCircleList"/>
    <dgm:cxn modelId="{E0BA25F2-B99E-44AA-8092-0FFACB2621CE}" srcId="{D6D2E506-8AB2-4745-BB47-AADF0F2CFA81}" destId="{7A5A5A2A-03EE-4063-809F-2D59A214A4C9}" srcOrd="6" destOrd="0" parTransId="{30ECD3EF-43F5-46EB-9149-233BB3FB7376}" sibTransId="{DCEE5052-AA45-4B3D-93B1-97B08A8E1E82}"/>
    <dgm:cxn modelId="{88142AFE-9A63-4194-8CE5-C4CD27FADB6A}" type="presOf" srcId="{2D503625-721D-47A9-8321-1349377A50E1}" destId="{2CFAAFC1-4FCA-445E-8D90-039C5E129153}" srcOrd="0" destOrd="0" presId="urn:microsoft.com/office/officeart/2018/2/layout/IconCircleList"/>
    <dgm:cxn modelId="{1333CDE1-EA51-4AAA-BDBA-595B44E582C2}" type="presParOf" srcId="{81456FF9-EED8-4C64-A344-E5FEB7B5214C}" destId="{24BEDB1A-7886-47C8-A77E-D68FDA2B88A0}" srcOrd="0" destOrd="0" presId="urn:microsoft.com/office/officeart/2018/2/layout/IconCircleList"/>
    <dgm:cxn modelId="{C3E23F46-BAAE-45E2-A72C-FC571BDE7459}" type="presParOf" srcId="{24BEDB1A-7886-47C8-A77E-D68FDA2B88A0}" destId="{23BEFE8B-0491-4A2B-9E8C-0270D4EE5CE9}" srcOrd="0" destOrd="0" presId="urn:microsoft.com/office/officeart/2018/2/layout/IconCircleList"/>
    <dgm:cxn modelId="{F006BBBC-9A06-473A-BD02-25B674D1FE41}" type="presParOf" srcId="{23BEFE8B-0491-4A2B-9E8C-0270D4EE5CE9}" destId="{E71A47D2-65DF-4213-81A3-CBB96C55F53E}" srcOrd="0" destOrd="0" presId="urn:microsoft.com/office/officeart/2018/2/layout/IconCircleList"/>
    <dgm:cxn modelId="{0DE50AA2-C9EC-47FA-A8BB-A22F9D8DB8D5}" type="presParOf" srcId="{23BEFE8B-0491-4A2B-9E8C-0270D4EE5CE9}" destId="{BF3232C6-6547-4F66-A2DF-5B57990AE1AC}" srcOrd="1" destOrd="0" presId="urn:microsoft.com/office/officeart/2018/2/layout/IconCircleList"/>
    <dgm:cxn modelId="{3F49954A-FD23-45A9-BA61-D9C77244313C}" type="presParOf" srcId="{23BEFE8B-0491-4A2B-9E8C-0270D4EE5CE9}" destId="{621447BF-41F8-4203-B5B1-0DFC780080B9}" srcOrd="2" destOrd="0" presId="urn:microsoft.com/office/officeart/2018/2/layout/IconCircleList"/>
    <dgm:cxn modelId="{73B30351-9AC1-4304-A1CE-FDEF2FBE34AB}" type="presParOf" srcId="{23BEFE8B-0491-4A2B-9E8C-0270D4EE5CE9}" destId="{F1682F7D-D1B9-4EA6-B41A-80F8AF5B130A}" srcOrd="3" destOrd="0" presId="urn:microsoft.com/office/officeart/2018/2/layout/IconCircleList"/>
    <dgm:cxn modelId="{25F53BA9-CC99-4714-A55C-CA341B78733C}" type="presParOf" srcId="{24BEDB1A-7886-47C8-A77E-D68FDA2B88A0}" destId="{CC9766E0-E0CF-4737-9F51-03651D389B48}" srcOrd="1" destOrd="0" presId="urn:microsoft.com/office/officeart/2018/2/layout/IconCircleList"/>
    <dgm:cxn modelId="{332E5937-8E6F-4778-B462-3AFF739B83DB}" type="presParOf" srcId="{24BEDB1A-7886-47C8-A77E-D68FDA2B88A0}" destId="{C8D2E8FF-A304-4D04-AD0B-A9DA6B6792E5}" srcOrd="2" destOrd="0" presId="urn:microsoft.com/office/officeart/2018/2/layout/IconCircleList"/>
    <dgm:cxn modelId="{F74205C3-9923-4ABF-906B-404CC20B48B9}" type="presParOf" srcId="{C8D2E8FF-A304-4D04-AD0B-A9DA6B6792E5}" destId="{ED86F35D-E80A-4F11-BCE2-B9A796FA9176}" srcOrd="0" destOrd="0" presId="urn:microsoft.com/office/officeart/2018/2/layout/IconCircleList"/>
    <dgm:cxn modelId="{452D2AF4-1AD1-4445-B3E6-7640DF8E5F85}" type="presParOf" srcId="{C8D2E8FF-A304-4D04-AD0B-A9DA6B6792E5}" destId="{5EA041F7-F44C-4466-A282-8D1316D81F0F}" srcOrd="1" destOrd="0" presId="urn:microsoft.com/office/officeart/2018/2/layout/IconCircleList"/>
    <dgm:cxn modelId="{8D61EA40-B84C-4D77-813A-F4072880CEA8}" type="presParOf" srcId="{C8D2E8FF-A304-4D04-AD0B-A9DA6B6792E5}" destId="{BACB9878-07CF-43DA-A77C-1CC12E8BB476}" srcOrd="2" destOrd="0" presId="urn:microsoft.com/office/officeart/2018/2/layout/IconCircleList"/>
    <dgm:cxn modelId="{4B1DB1B4-8BA4-43C8-B6A4-B4B51996E35F}" type="presParOf" srcId="{C8D2E8FF-A304-4D04-AD0B-A9DA6B6792E5}" destId="{C92E24F8-61A6-4A8E-9AA9-11E545124E83}" srcOrd="3" destOrd="0" presId="urn:microsoft.com/office/officeart/2018/2/layout/IconCircleList"/>
    <dgm:cxn modelId="{D418E617-6A10-45B0-A822-C578872A88D1}" type="presParOf" srcId="{24BEDB1A-7886-47C8-A77E-D68FDA2B88A0}" destId="{712251A6-48E2-4F16-B546-5DEC865BF110}" srcOrd="3" destOrd="0" presId="urn:microsoft.com/office/officeart/2018/2/layout/IconCircleList"/>
    <dgm:cxn modelId="{3C968F60-3C31-4DFE-A3CA-F72E53C2D019}" type="presParOf" srcId="{24BEDB1A-7886-47C8-A77E-D68FDA2B88A0}" destId="{73548026-4FE9-4B61-9213-FD0A6988C626}" srcOrd="4" destOrd="0" presId="urn:microsoft.com/office/officeart/2018/2/layout/IconCircleList"/>
    <dgm:cxn modelId="{573EE0A6-3EE9-432E-ADFB-53F369DD7E02}" type="presParOf" srcId="{73548026-4FE9-4B61-9213-FD0A6988C626}" destId="{FC226C27-FE46-4184-8D75-4275E84A9788}" srcOrd="0" destOrd="0" presId="urn:microsoft.com/office/officeart/2018/2/layout/IconCircleList"/>
    <dgm:cxn modelId="{0D039C98-3E7E-4F12-881B-452E7C445756}" type="presParOf" srcId="{73548026-4FE9-4B61-9213-FD0A6988C626}" destId="{5CC0B3F0-E332-4028-9715-15B4A78BA533}" srcOrd="1" destOrd="0" presId="urn:microsoft.com/office/officeart/2018/2/layout/IconCircleList"/>
    <dgm:cxn modelId="{6CBB4418-7B3F-403B-A980-AE794515EEA2}" type="presParOf" srcId="{73548026-4FE9-4B61-9213-FD0A6988C626}" destId="{CD596783-6696-4354-BCE7-9DB048B33628}" srcOrd="2" destOrd="0" presId="urn:microsoft.com/office/officeart/2018/2/layout/IconCircleList"/>
    <dgm:cxn modelId="{446C0F84-46F4-4938-8A4C-997445CCDFE9}" type="presParOf" srcId="{73548026-4FE9-4B61-9213-FD0A6988C626}" destId="{CD748332-D2C6-4801-86CB-FA3CFF5CBEF4}" srcOrd="3" destOrd="0" presId="urn:microsoft.com/office/officeart/2018/2/layout/IconCircleList"/>
    <dgm:cxn modelId="{CD98B9FC-EE23-407C-AB99-FDA9F4691BBC}" type="presParOf" srcId="{24BEDB1A-7886-47C8-A77E-D68FDA2B88A0}" destId="{9B27DC92-E14F-48F5-9D50-F5F26C4D553F}" srcOrd="5" destOrd="0" presId="urn:microsoft.com/office/officeart/2018/2/layout/IconCircleList"/>
    <dgm:cxn modelId="{C54E0BC0-642D-4846-B810-2792514A253A}" type="presParOf" srcId="{24BEDB1A-7886-47C8-A77E-D68FDA2B88A0}" destId="{819F79E4-65C3-4B97-8B33-A020E3CB309B}" srcOrd="6" destOrd="0" presId="urn:microsoft.com/office/officeart/2018/2/layout/IconCircleList"/>
    <dgm:cxn modelId="{2265B287-1E3F-4D79-8F2D-D73C3C828E34}" type="presParOf" srcId="{819F79E4-65C3-4B97-8B33-A020E3CB309B}" destId="{66FB901A-4EA8-4F9C-8CC8-45C541C3F31E}" srcOrd="0" destOrd="0" presId="urn:microsoft.com/office/officeart/2018/2/layout/IconCircleList"/>
    <dgm:cxn modelId="{616C0790-02C0-4E2D-A2C9-34F2E68D0153}" type="presParOf" srcId="{819F79E4-65C3-4B97-8B33-A020E3CB309B}" destId="{30AB7CC7-8035-40E4-AE57-50086786738E}" srcOrd="1" destOrd="0" presId="urn:microsoft.com/office/officeart/2018/2/layout/IconCircleList"/>
    <dgm:cxn modelId="{C5F73A76-8F48-4CE7-B712-5C498A4EFAB7}" type="presParOf" srcId="{819F79E4-65C3-4B97-8B33-A020E3CB309B}" destId="{039B198F-9DEF-418E-9A2F-4E88FB8EFA48}" srcOrd="2" destOrd="0" presId="urn:microsoft.com/office/officeart/2018/2/layout/IconCircleList"/>
    <dgm:cxn modelId="{766196B9-8EFA-47D1-9412-6A56A3C19F99}" type="presParOf" srcId="{819F79E4-65C3-4B97-8B33-A020E3CB309B}" destId="{51FDB6CA-9CC6-4DAB-91FA-1675A5D05033}" srcOrd="3" destOrd="0" presId="urn:microsoft.com/office/officeart/2018/2/layout/IconCircleList"/>
    <dgm:cxn modelId="{44416FAD-B9AE-4374-B319-A4CB4D921BE7}" type="presParOf" srcId="{24BEDB1A-7886-47C8-A77E-D68FDA2B88A0}" destId="{BA33813A-CA38-408B-9EF7-8145CB401661}" srcOrd="7" destOrd="0" presId="urn:microsoft.com/office/officeart/2018/2/layout/IconCircleList"/>
    <dgm:cxn modelId="{ED1D19E7-2EE9-4703-88D5-11CEEAD4DF5E}" type="presParOf" srcId="{24BEDB1A-7886-47C8-A77E-D68FDA2B88A0}" destId="{EB1C8129-89F2-4E31-9D89-1C101691A92C}" srcOrd="8" destOrd="0" presId="urn:microsoft.com/office/officeart/2018/2/layout/IconCircleList"/>
    <dgm:cxn modelId="{0ECBF194-33C3-49D5-8DB5-CE435A0015FE}" type="presParOf" srcId="{EB1C8129-89F2-4E31-9D89-1C101691A92C}" destId="{F94315EE-59D3-4553-96AE-4792FA8D6DCF}" srcOrd="0" destOrd="0" presId="urn:microsoft.com/office/officeart/2018/2/layout/IconCircleList"/>
    <dgm:cxn modelId="{6571ADAE-BC57-4536-9C0F-21E5E3B4824B}" type="presParOf" srcId="{EB1C8129-89F2-4E31-9D89-1C101691A92C}" destId="{FCC3B34D-E5A4-4113-AC22-C929F17C9E78}" srcOrd="1" destOrd="0" presId="urn:microsoft.com/office/officeart/2018/2/layout/IconCircleList"/>
    <dgm:cxn modelId="{9C60ACB6-660B-4F77-8432-30174A6D5A5A}" type="presParOf" srcId="{EB1C8129-89F2-4E31-9D89-1C101691A92C}" destId="{14C0B286-41CA-406D-AFC4-E818F2869B13}" srcOrd="2" destOrd="0" presId="urn:microsoft.com/office/officeart/2018/2/layout/IconCircleList"/>
    <dgm:cxn modelId="{2E1A8934-211C-4A93-A480-CEE0C263D460}" type="presParOf" srcId="{EB1C8129-89F2-4E31-9D89-1C101691A92C}" destId="{55BCCCD0-666D-45C7-A1A0-8363CE6EE0C3}" srcOrd="3" destOrd="0" presId="urn:microsoft.com/office/officeart/2018/2/layout/IconCircleList"/>
    <dgm:cxn modelId="{D9A45C8C-EA1E-4CB0-9E71-4827838E03F1}" type="presParOf" srcId="{24BEDB1A-7886-47C8-A77E-D68FDA2B88A0}" destId="{C23B6B96-65C7-4712-8622-F95DEB8B2538}" srcOrd="9" destOrd="0" presId="urn:microsoft.com/office/officeart/2018/2/layout/IconCircleList"/>
    <dgm:cxn modelId="{CBA545BC-C8AB-421E-8E05-4C07030C5269}" type="presParOf" srcId="{24BEDB1A-7886-47C8-A77E-D68FDA2B88A0}" destId="{457CA865-B960-4955-A9C8-EDD50BA818B4}" srcOrd="10" destOrd="0" presId="urn:microsoft.com/office/officeart/2018/2/layout/IconCircleList"/>
    <dgm:cxn modelId="{474E25A0-397E-4CAB-94FC-ADE3A3C935FA}" type="presParOf" srcId="{457CA865-B960-4955-A9C8-EDD50BA818B4}" destId="{1015F7CF-A2AC-46BE-AE0D-3D98C97C2276}" srcOrd="0" destOrd="0" presId="urn:microsoft.com/office/officeart/2018/2/layout/IconCircleList"/>
    <dgm:cxn modelId="{2BCCEB0D-80D5-40C4-A070-0533A036B51D}" type="presParOf" srcId="{457CA865-B960-4955-A9C8-EDD50BA818B4}" destId="{5EBE4081-2A20-4A5B-B598-0CED94ACAF28}" srcOrd="1" destOrd="0" presId="urn:microsoft.com/office/officeart/2018/2/layout/IconCircleList"/>
    <dgm:cxn modelId="{DC67B6DF-A7D1-4F13-9283-E2CB20BBDCAA}" type="presParOf" srcId="{457CA865-B960-4955-A9C8-EDD50BA818B4}" destId="{C4CDAC07-AE00-45AC-B091-C63AA401D902}" srcOrd="2" destOrd="0" presId="urn:microsoft.com/office/officeart/2018/2/layout/IconCircleList"/>
    <dgm:cxn modelId="{F5E81CD9-6074-40C5-91D6-F7C336F61674}" type="presParOf" srcId="{457CA865-B960-4955-A9C8-EDD50BA818B4}" destId="{2CFAAFC1-4FCA-445E-8D90-039C5E129153}" srcOrd="3" destOrd="0" presId="urn:microsoft.com/office/officeart/2018/2/layout/IconCircleList"/>
    <dgm:cxn modelId="{BEC0BB4C-6BC9-45E7-BEB0-335F6C41B184}" type="presParOf" srcId="{24BEDB1A-7886-47C8-A77E-D68FDA2B88A0}" destId="{75D9A8A0-3539-489A-8544-CB115609A6C9}" srcOrd="11" destOrd="0" presId="urn:microsoft.com/office/officeart/2018/2/layout/IconCircleList"/>
    <dgm:cxn modelId="{61A157B6-8147-4C3A-83AE-50F63641DF73}" type="presParOf" srcId="{24BEDB1A-7886-47C8-A77E-D68FDA2B88A0}" destId="{912E32C1-90B5-4B33-96AC-120388A07ADC}" srcOrd="12" destOrd="0" presId="urn:microsoft.com/office/officeart/2018/2/layout/IconCircleList"/>
    <dgm:cxn modelId="{A3AF2CA7-DECF-4CCC-B64E-78B3B427FB41}" type="presParOf" srcId="{912E32C1-90B5-4B33-96AC-120388A07ADC}" destId="{4F554D40-DFAB-42EF-827D-EEB786116C72}" srcOrd="0" destOrd="0" presId="urn:microsoft.com/office/officeart/2018/2/layout/IconCircleList"/>
    <dgm:cxn modelId="{8F5A8D38-CB5C-4539-B02F-567A9DE3DD5C}" type="presParOf" srcId="{912E32C1-90B5-4B33-96AC-120388A07ADC}" destId="{592FB042-9A07-4922-9CBE-D99C123B245E}" srcOrd="1" destOrd="0" presId="urn:microsoft.com/office/officeart/2018/2/layout/IconCircleList"/>
    <dgm:cxn modelId="{17A7DA75-5E5F-4DE4-BAAD-44AAE30BC30E}" type="presParOf" srcId="{912E32C1-90B5-4B33-96AC-120388A07ADC}" destId="{E7AC7B7B-D654-45D8-8768-2815AF7C83C2}" srcOrd="2" destOrd="0" presId="urn:microsoft.com/office/officeart/2018/2/layout/IconCircleList"/>
    <dgm:cxn modelId="{56680B1D-C424-4F9E-BEED-F1E71A5D211B}" type="presParOf" srcId="{912E32C1-90B5-4B33-96AC-120388A07ADC}" destId="{4B92E959-534D-4337-BD35-0F60276C9E10}" srcOrd="3" destOrd="0" presId="urn:microsoft.com/office/officeart/2018/2/layout/IconCircleList"/>
    <dgm:cxn modelId="{6A8EFE79-0CC9-47AC-B193-0184BB472253}" type="presParOf" srcId="{24BEDB1A-7886-47C8-A77E-D68FDA2B88A0}" destId="{442A4649-2990-4458-944A-4DED0FBFD498}" srcOrd="13" destOrd="0" presId="urn:microsoft.com/office/officeart/2018/2/layout/IconCircleList"/>
    <dgm:cxn modelId="{2B364A25-2BDD-48E6-82DA-D80CC27627E1}" type="presParOf" srcId="{24BEDB1A-7886-47C8-A77E-D68FDA2B88A0}" destId="{AB6CDB3F-2C88-4795-A2E2-3585956480DB}" srcOrd="14" destOrd="0" presId="urn:microsoft.com/office/officeart/2018/2/layout/IconCircleList"/>
    <dgm:cxn modelId="{08C8A62F-37B8-4FD6-8BC9-F147FAD2D7C4}" type="presParOf" srcId="{AB6CDB3F-2C88-4795-A2E2-3585956480DB}" destId="{ECD61C3D-348E-4FBE-B3BD-FC69F702A187}" srcOrd="0" destOrd="0" presId="urn:microsoft.com/office/officeart/2018/2/layout/IconCircleList"/>
    <dgm:cxn modelId="{DEC19D6D-76F9-4599-835D-BFFE27535B6E}" type="presParOf" srcId="{AB6CDB3F-2C88-4795-A2E2-3585956480DB}" destId="{B605F668-922A-464A-B0A7-5A5C84BD29E1}" srcOrd="1" destOrd="0" presId="urn:microsoft.com/office/officeart/2018/2/layout/IconCircleList"/>
    <dgm:cxn modelId="{5515E8BA-6531-46DE-AD8C-FE1E3EC5E012}" type="presParOf" srcId="{AB6CDB3F-2C88-4795-A2E2-3585956480DB}" destId="{2A3E5E47-6A94-4519-B25D-E14225555746}" srcOrd="2" destOrd="0" presId="urn:microsoft.com/office/officeart/2018/2/layout/IconCircleList"/>
    <dgm:cxn modelId="{A62E3B28-C8DE-49E1-A94C-94701EDEA289}" type="presParOf" srcId="{AB6CDB3F-2C88-4795-A2E2-3585956480DB}" destId="{FB2A796B-A8DB-4BB9-9B24-F981A7F4B488}" srcOrd="3" destOrd="0" presId="urn:microsoft.com/office/officeart/2018/2/layout/IconCircleList"/>
    <dgm:cxn modelId="{32A8D7D0-8BDD-4076-8A2C-72D1FC0570DF}" type="presParOf" srcId="{24BEDB1A-7886-47C8-A77E-D68FDA2B88A0}" destId="{75EDB1E4-C839-4F5E-AF28-5A29B8F1008C}" srcOrd="15" destOrd="0" presId="urn:microsoft.com/office/officeart/2018/2/layout/IconCircleList"/>
    <dgm:cxn modelId="{1898D0F3-05AE-4B4F-9933-CEB771852AC6}" type="presParOf" srcId="{24BEDB1A-7886-47C8-A77E-D68FDA2B88A0}" destId="{E572165C-310B-44EE-8E5E-4DD3D38FD3CE}" srcOrd="16" destOrd="0" presId="urn:microsoft.com/office/officeart/2018/2/layout/IconCircleList"/>
    <dgm:cxn modelId="{D4499E81-3A1C-4BE2-B1A3-72744CEC997D}" type="presParOf" srcId="{E572165C-310B-44EE-8E5E-4DD3D38FD3CE}" destId="{B6B7B961-881A-47CA-A611-B94336E4EC8D}" srcOrd="0" destOrd="0" presId="urn:microsoft.com/office/officeart/2018/2/layout/IconCircleList"/>
    <dgm:cxn modelId="{031C3095-564D-4E3A-842E-1949437AF02A}" type="presParOf" srcId="{E572165C-310B-44EE-8E5E-4DD3D38FD3CE}" destId="{EBDE90EE-3C41-4596-987F-7288F38D0EDB}" srcOrd="1" destOrd="0" presId="urn:microsoft.com/office/officeart/2018/2/layout/IconCircleList"/>
    <dgm:cxn modelId="{375B5E9D-DE69-43DA-BC9C-EB9DDDC06146}" type="presParOf" srcId="{E572165C-310B-44EE-8E5E-4DD3D38FD3CE}" destId="{A7714A4A-CB57-4630-A9C7-E1AD5828F1E9}" srcOrd="2" destOrd="0" presId="urn:microsoft.com/office/officeart/2018/2/layout/IconCircleList"/>
    <dgm:cxn modelId="{752A3D76-77CE-495D-BCBD-7AA0066A2FE8}" type="presParOf" srcId="{E572165C-310B-44EE-8E5E-4DD3D38FD3CE}" destId="{E05C8122-25EF-451F-9AA6-9D042260C01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95C37D-4D7B-40B9-8A17-9485CA62FEA1}"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ED5AE0EC-A586-44CC-9E60-2BDED38B514F}">
      <dgm:prSet/>
      <dgm:spPr/>
      <dgm:t>
        <a:bodyPr/>
        <a:lstStyle/>
        <a:p>
          <a:r>
            <a:rPr lang="fr-CA" noProof="0" dirty="0"/>
            <a:t>- Aider les commerces locaux à attirer plus de clients</a:t>
          </a:r>
        </a:p>
      </dgm:t>
    </dgm:pt>
    <dgm:pt modelId="{0BCCDA09-7464-4263-A23C-1C5113F1D464}" type="parTrans" cxnId="{580C1908-9CFC-45B6-8A9A-8547DF73B0AF}">
      <dgm:prSet/>
      <dgm:spPr/>
      <dgm:t>
        <a:bodyPr/>
        <a:lstStyle/>
        <a:p>
          <a:endParaRPr lang="en-US"/>
        </a:p>
      </dgm:t>
    </dgm:pt>
    <dgm:pt modelId="{5470875F-60AE-422A-B6CB-805578ABFA2C}" type="sibTrans" cxnId="{580C1908-9CFC-45B6-8A9A-8547DF73B0AF}">
      <dgm:prSet/>
      <dgm:spPr/>
      <dgm:t>
        <a:bodyPr/>
        <a:lstStyle/>
        <a:p>
          <a:endParaRPr lang="en-US"/>
        </a:p>
      </dgm:t>
    </dgm:pt>
    <dgm:pt modelId="{E34C9304-C264-42C7-99FE-093D3E3DA4B3}">
      <dgm:prSet/>
      <dgm:spPr/>
      <dgm:t>
        <a:bodyPr/>
        <a:lstStyle/>
        <a:p>
          <a:r>
            <a:rPr lang="fr-CA" noProof="0" dirty="0"/>
            <a:t>- Permettre aux familles d’économiser</a:t>
          </a:r>
        </a:p>
      </dgm:t>
    </dgm:pt>
    <dgm:pt modelId="{0661EB2A-EC58-4DD1-BA85-D571EAC893E1}" type="parTrans" cxnId="{DC0404D9-1049-4EE7-91D4-34E1CB5445F6}">
      <dgm:prSet/>
      <dgm:spPr/>
      <dgm:t>
        <a:bodyPr/>
        <a:lstStyle/>
        <a:p>
          <a:endParaRPr lang="en-US"/>
        </a:p>
      </dgm:t>
    </dgm:pt>
    <dgm:pt modelId="{2B8C6D2C-6313-4FD7-8FDF-4802A1BD8635}" type="sibTrans" cxnId="{DC0404D9-1049-4EE7-91D4-34E1CB5445F6}">
      <dgm:prSet/>
      <dgm:spPr/>
      <dgm:t>
        <a:bodyPr/>
        <a:lstStyle/>
        <a:p>
          <a:endParaRPr lang="en-US"/>
        </a:p>
      </dgm:t>
    </dgm:pt>
    <dgm:pt modelId="{15D520DD-B817-47E4-9F5B-873257515B82}">
      <dgm:prSet/>
      <dgm:spPr/>
      <dgm:t>
        <a:bodyPr/>
        <a:lstStyle/>
        <a:p>
          <a:r>
            <a:rPr lang="fr-CA" noProof="0" dirty="0"/>
            <a:t>- Faire circuler l’argent dans les régions</a:t>
          </a:r>
        </a:p>
      </dgm:t>
    </dgm:pt>
    <dgm:pt modelId="{022746FF-64FB-422D-B062-7340E29BCC0B}" type="parTrans" cxnId="{40DD186C-D7AF-411E-86C5-FC8C6C871542}">
      <dgm:prSet/>
      <dgm:spPr/>
      <dgm:t>
        <a:bodyPr/>
        <a:lstStyle/>
        <a:p>
          <a:endParaRPr lang="en-US"/>
        </a:p>
      </dgm:t>
    </dgm:pt>
    <dgm:pt modelId="{95CC7BB0-A87C-488B-9148-42D85F060086}" type="sibTrans" cxnId="{40DD186C-D7AF-411E-86C5-FC8C6C871542}">
      <dgm:prSet/>
      <dgm:spPr/>
      <dgm:t>
        <a:bodyPr/>
        <a:lstStyle/>
        <a:p>
          <a:endParaRPr lang="en-US"/>
        </a:p>
      </dgm:t>
    </dgm:pt>
    <dgm:pt modelId="{65E4CD2E-23F7-455D-B875-E199A9D6D90F}">
      <dgm:prSet/>
      <dgm:spPr>
        <a:solidFill>
          <a:schemeClr val="accent4">
            <a:lumMod val="75000"/>
          </a:schemeClr>
        </a:solidFill>
      </dgm:spPr>
      <dgm:t>
        <a:bodyPr/>
        <a:lstStyle/>
        <a:p>
          <a:r>
            <a:rPr lang="fr-CA" noProof="0" dirty="0"/>
            <a:t>- Créer un mouvement basé sur l’entraide et la technologie</a:t>
          </a:r>
        </a:p>
      </dgm:t>
    </dgm:pt>
    <dgm:pt modelId="{CE1EDCFA-DD1B-45DA-830B-F429563E6B77}" type="parTrans" cxnId="{7147AE80-31C1-469C-A6D9-70C49AD72C8C}">
      <dgm:prSet/>
      <dgm:spPr/>
      <dgm:t>
        <a:bodyPr/>
        <a:lstStyle/>
        <a:p>
          <a:endParaRPr lang="en-US"/>
        </a:p>
      </dgm:t>
    </dgm:pt>
    <dgm:pt modelId="{D74AD4B2-B92B-4D7D-9018-C16C86310C27}" type="sibTrans" cxnId="{7147AE80-31C1-469C-A6D9-70C49AD72C8C}">
      <dgm:prSet/>
      <dgm:spPr/>
      <dgm:t>
        <a:bodyPr/>
        <a:lstStyle/>
        <a:p>
          <a:endParaRPr lang="en-US"/>
        </a:p>
      </dgm:t>
    </dgm:pt>
    <dgm:pt modelId="{83AC25F4-0BA3-4181-87CD-7BD4FCF7CA59}">
      <dgm:prSet/>
      <dgm:spPr/>
      <dgm:t>
        <a:bodyPr/>
        <a:lstStyle/>
        <a:p>
          <a:r>
            <a:rPr lang="fr-CA" noProof="0" dirty="0"/>
            <a:t>Propulse l’économie locale</a:t>
          </a:r>
        </a:p>
      </dgm:t>
    </dgm:pt>
    <dgm:pt modelId="{A652605D-E6A6-4507-A222-5A806A2070D6}" type="parTrans" cxnId="{76AA3B8A-3420-4797-B376-8B03470BA248}">
      <dgm:prSet/>
      <dgm:spPr/>
      <dgm:t>
        <a:bodyPr/>
        <a:lstStyle/>
        <a:p>
          <a:endParaRPr lang="fr-CA"/>
        </a:p>
      </dgm:t>
    </dgm:pt>
    <dgm:pt modelId="{F916715B-289F-46BB-9EBA-E2BF32F346D9}" type="sibTrans" cxnId="{76AA3B8A-3420-4797-B376-8B03470BA248}">
      <dgm:prSet/>
      <dgm:spPr/>
      <dgm:t>
        <a:bodyPr/>
        <a:lstStyle/>
        <a:p>
          <a:endParaRPr lang="fr-CA"/>
        </a:p>
      </dgm:t>
    </dgm:pt>
    <dgm:pt modelId="{6758EB8A-2521-44AD-9121-FC53EB3FAAA6}" type="pres">
      <dgm:prSet presAssocID="{0595C37D-4D7B-40B9-8A17-9485CA62FEA1}" presName="linear" presStyleCnt="0">
        <dgm:presLayoutVars>
          <dgm:animLvl val="lvl"/>
          <dgm:resizeHandles val="exact"/>
        </dgm:presLayoutVars>
      </dgm:prSet>
      <dgm:spPr/>
    </dgm:pt>
    <dgm:pt modelId="{9D53579E-5814-4A68-960C-AF4A1DA19D71}" type="pres">
      <dgm:prSet presAssocID="{ED5AE0EC-A586-44CC-9E60-2BDED38B514F}" presName="parentText" presStyleLbl="node1" presStyleIdx="0" presStyleCnt="5">
        <dgm:presLayoutVars>
          <dgm:chMax val="0"/>
          <dgm:bulletEnabled val="1"/>
        </dgm:presLayoutVars>
      </dgm:prSet>
      <dgm:spPr/>
    </dgm:pt>
    <dgm:pt modelId="{640D2F32-ED7B-4853-862E-057F6E9A6D38}" type="pres">
      <dgm:prSet presAssocID="{5470875F-60AE-422A-B6CB-805578ABFA2C}" presName="spacer" presStyleCnt="0"/>
      <dgm:spPr/>
    </dgm:pt>
    <dgm:pt modelId="{349DF793-2ABF-4475-95A0-B6C80A8DF043}" type="pres">
      <dgm:prSet presAssocID="{E34C9304-C264-42C7-99FE-093D3E3DA4B3}" presName="parentText" presStyleLbl="node1" presStyleIdx="1" presStyleCnt="5">
        <dgm:presLayoutVars>
          <dgm:chMax val="0"/>
          <dgm:bulletEnabled val="1"/>
        </dgm:presLayoutVars>
      </dgm:prSet>
      <dgm:spPr/>
    </dgm:pt>
    <dgm:pt modelId="{A1B590D3-00E2-43A9-AB5C-388E5E2E1EE6}" type="pres">
      <dgm:prSet presAssocID="{2B8C6D2C-6313-4FD7-8FDF-4802A1BD8635}" presName="spacer" presStyleCnt="0"/>
      <dgm:spPr/>
    </dgm:pt>
    <dgm:pt modelId="{6C114A35-7C40-4D94-90B4-20740C066DD4}" type="pres">
      <dgm:prSet presAssocID="{15D520DD-B817-47E4-9F5B-873257515B82}" presName="parentText" presStyleLbl="node1" presStyleIdx="2" presStyleCnt="5">
        <dgm:presLayoutVars>
          <dgm:chMax val="0"/>
          <dgm:bulletEnabled val="1"/>
        </dgm:presLayoutVars>
      </dgm:prSet>
      <dgm:spPr/>
    </dgm:pt>
    <dgm:pt modelId="{35201A57-9D71-4ADB-8B0C-6C72E195AFDA}" type="pres">
      <dgm:prSet presAssocID="{95CC7BB0-A87C-488B-9148-42D85F060086}" presName="spacer" presStyleCnt="0"/>
      <dgm:spPr/>
    </dgm:pt>
    <dgm:pt modelId="{19C5EB58-D847-441B-B8FF-A80EC12B1067}" type="pres">
      <dgm:prSet presAssocID="{65E4CD2E-23F7-455D-B875-E199A9D6D90F}" presName="parentText" presStyleLbl="node1" presStyleIdx="3" presStyleCnt="5">
        <dgm:presLayoutVars>
          <dgm:chMax val="0"/>
          <dgm:bulletEnabled val="1"/>
        </dgm:presLayoutVars>
      </dgm:prSet>
      <dgm:spPr/>
    </dgm:pt>
    <dgm:pt modelId="{74D5D62E-44DE-4E90-80A9-A24074297239}" type="pres">
      <dgm:prSet presAssocID="{D74AD4B2-B92B-4D7D-9018-C16C86310C27}" presName="spacer" presStyleCnt="0"/>
      <dgm:spPr/>
    </dgm:pt>
    <dgm:pt modelId="{848C2115-09E4-4BB9-B0F0-B97FE8EC59EA}" type="pres">
      <dgm:prSet presAssocID="{83AC25F4-0BA3-4181-87CD-7BD4FCF7CA59}" presName="parentText" presStyleLbl="node1" presStyleIdx="4" presStyleCnt="5">
        <dgm:presLayoutVars>
          <dgm:chMax val="0"/>
          <dgm:bulletEnabled val="1"/>
        </dgm:presLayoutVars>
      </dgm:prSet>
      <dgm:spPr/>
    </dgm:pt>
  </dgm:ptLst>
  <dgm:cxnLst>
    <dgm:cxn modelId="{580C1908-9CFC-45B6-8A9A-8547DF73B0AF}" srcId="{0595C37D-4D7B-40B9-8A17-9485CA62FEA1}" destId="{ED5AE0EC-A586-44CC-9E60-2BDED38B514F}" srcOrd="0" destOrd="0" parTransId="{0BCCDA09-7464-4263-A23C-1C5113F1D464}" sibTransId="{5470875F-60AE-422A-B6CB-805578ABFA2C}"/>
    <dgm:cxn modelId="{FE13DD61-9108-4F42-8E9D-766830ACF22C}" type="presOf" srcId="{15D520DD-B817-47E4-9F5B-873257515B82}" destId="{6C114A35-7C40-4D94-90B4-20740C066DD4}" srcOrd="0" destOrd="0" presId="urn:microsoft.com/office/officeart/2005/8/layout/vList2"/>
    <dgm:cxn modelId="{9A3B0342-E292-49DF-8E0F-500A60255EF5}" type="presOf" srcId="{0595C37D-4D7B-40B9-8A17-9485CA62FEA1}" destId="{6758EB8A-2521-44AD-9121-FC53EB3FAAA6}" srcOrd="0" destOrd="0" presId="urn:microsoft.com/office/officeart/2005/8/layout/vList2"/>
    <dgm:cxn modelId="{40DD186C-D7AF-411E-86C5-FC8C6C871542}" srcId="{0595C37D-4D7B-40B9-8A17-9485CA62FEA1}" destId="{15D520DD-B817-47E4-9F5B-873257515B82}" srcOrd="2" destOrd="0" parTransId="{022746FF-64FB-422D-B062-7340E29BCC0B}" sibTransId="{95CC7BB0-A87C-488B-9148-42D85F060086}"/>
    <dgm:cxn modelId="{55C1124D-1CD4-4EA3-90AF-50CFC79C87B5}" type="presOf" srcId="{83AC25F4-0BA3-4181-87CD-7BD4FCF7CA59}" destId="{848C2115-09E4-4BB9-B0F0-B97FE8EC59EA}" srcOrd="0" destOrd="0" presId="urn:microsoft.com/office/officeart/2005/8/layout/vList2"/>
    <dgm:cxn modelId="{57E58451-4850-4D55-9D61-C373481C1922}" type="presOf" srcId="{65E4CD2E-23F7-455D-B875-E199A9D6D90F}" destId="{19C5EB58-D847-441B-B8FF-A80EC12B1067}" srcOrd="0" destOrd="0" presId="urn:microsoft.com/office/officeart/2005/8/layout/vList2"/>
    <dgm:cxn modelId="{7147AE80-31C1-469C-A6D9-70C49AD72C8C}" srcId="{0595C37D-4D7B-40B9-8A17-9485CA62FEA1}" destId="{65E4CD2E-23F7-455D-B875-E199A9D6D90F}" srcOrd="3" destOrd="0" parTransId="{CE1EDCFA-DD1B-45DA-830B-F429563E6B77}" sibTransId="{D74AD4B2-B92B-4D7D-9018-C16C86310C27}"/>
    <dgm:cxn modelId="{20ADF882-54BA-4BB5-A136-3B5155C3BC00}" type="presOf" srcId="{E34C9304-C264-42C7-99FE-093D3E3DA4B3}" destId="{349DF793-2ABF-4475-95A0-B6C80A8DF043}" srcOrd="0" destOrd="0" presId="urn:microsoft.com/office/officeart/2005/8/layout/vList2"/>
    <dgm:cxn modelId="{76AA3B8A-3420-4797-B376-8B03470BA248}" srcId="{0595C37D-4D7B-40B9-8A17-9485CA62FEA1}" destId="{83AC25F4-0BA3-4181-87CD-7BD4FCF7CA59}" srcOrd="4" destOrd="0" parTransId="{A652605D-E6A6-4507-A222-5A806A2070D6}" sibTransId="{F916715B-289F-46BB-9EBA-E2BF32F346D9}"/>
    <dgm:cxn modelId="{FE4723BE-0C98-4E00-BF34-EDE212E7EEAD}" type="presOf" srcId="{ED5AE0EC-A586-44CC-9E60-2BDED38B514F}" destId="{9D53579E-5814-4A68-960C-AF4A1DA19D71}" srcOrd="0" destOrd="0" presId="urn:microsoft.com/office/officeart/2005/8/layout/vList2"/>
    <dgm:cxn modelId="{DC0404D9-1049-4EE7-91D4-34E1CB5445F6}" srcId="{0595C37D-4D7B-40B9-8A17-9485CA62FEA1}" destId="{E34C9304-C264-42C7-99FE-093D3E3DA4B3}" srcOrd="1" destOrd="0" parTransId="{0661EB2A-EC58-4DD1-BA85-D571EAC893E1}" sibTransId="{2B8C6D2C-6313-4FD7-8FDF-4802A1BD8635}"/>
    <dgm:cxn modelId="{6D08884C-F78E-4557-9797-50F169741529}" type="presParOf" srcId="{6758EB8A-2521-44AD-9121-FC53EB3FAAA6}" destId="{9D53579E-5814-4A68-960C-AF4A1DA19D71}" srcOrd="0" destOrd="0" presId="urn:microsoft.com/office/officeart/2005/8/layout/vList2"/>
    <dgm:cxn modelId="{5DB31E75-061F-4BDA-AE2F-39E793934812}" type="presParOf" srcId="{6758EB8A-2521-44AD-9121-FC53EB3FAAA6}" destId="{640D2F32-ED7B-4853-862E-057F6E9A6D38}" srcOrd="1" destOrd="0" presId="urn:microsoft.com/office/officeart/2005/8/layout/vList2"/>
    <dgm:cxn modelId="{185455C6-40A2-4EA3-A68A-932979334E03}" type="presParOf" srcId="{6758EB8A-2521-44AD-9121-FC53EB3FAAA6}" destId="{349DF793-2ABF-4475-95A0-B6C80A8DF043}" srcOrd="2" destOrd="0" presId="urn:microsoft.com/office/officeart/2005/8/layout/vList2"/>
    <dgm:cxn modelId="{EDCB98ED-47C6-4DCF-AD32-3B84EB52F8BA}" type="presParOf" srcId="{6758EB8A-2521-44AD-9121-FC53EB3FAAA6}" destId="{A1B590D3-00E2-43A9-AB5C-388E5E2E1EE6}" srcOrd="3" destOrd="0" presId="urn:microsoft.com/office/officeart/2005/8/layout/vList2"/>
    <dgm:cxn modelId="{EB7F9CEF-0FB2-4A25-8284-D7E7CFF999AB}" type="presParOf" srcId="{6758EB8A-2521-44AD-9121-FC53EB3FAAA6}" destId="{6C114A35-7C40-4D94-90B4-20740C066DD4}" srcOrd="4" destOrd="0" presId="urn:microsoft.com/office/officeart/2005/8/layout/vList2"/>
    <dgm:cxn modelId="{AC94001A-BF54-450A-97FB-21D813954DE9}" type="presParOf" srcId="{6758EB8A-2521-44AD-9121-FC53EB3FAAA6}" destId="{35201A57-9D71-4ADB-8B0C-6C72E195AFDA}" srcOrd="5" destOrd="0" presId="urn:microsoft.com/office/officeart/2005/8/layout/vList2"/>
    <dgm:cxn modelId="{B845F176-7B21-40F6-B2E4-8A9F12055F50}" type="presParOf" srcId="{6758EB8A-2521-44AD-9121-FC53EB3FAAA6}" destId="{19C5EB58-D847-441B-B8FF-A80EC12B1067}" srcOrd="6" destOrd="0" presId="urn:microsoft.com/office/officeart/2005/8/layout/vList2"/>
    <dgm:cxn modelId="{7AD0B898-5C56-48CF-A0E3-A2A4CFE8B040}" type="presParOf" srcId="{6758EB8A-2521-44AD-9121-FC53EB3FAAA6}" destId="{74D5D62E-44DE-4E90-80A9-A24074297239}" srcOrd="7" destOrd="0" presId="urn:microsoft.com/office/officeart/2005/8/layout/vList2"/>
    <dgm:cxn modelId="{E5F8EA7C-16D2-40CC-BA26-C135835B3AE2}" type="presParOf" srcId="{6758EB8A-2521-44AD-9121-FC53EB3FAAA6}" destId="{848C2115-09E4-4BB9-B0F0-B97FE8EC59E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CE4980E-9359-4056-B0C0-253C5D66CB20}"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C956A87C-46EB-4FD7-AFC7-A8AD5443837F}">
      <dgm:prSet/>
      <dgm:spPr/>
      <dgm:t>
        <a:bodyPr/>
        <a:lstStyle/>
        <a:p>
          <a:r>
            <a:rPr lang="fr-CA" noProof="0" dirty="0"/>
            <a:t>Inscription gratuite</a:t>
          </a:r>
          <a:br>
            <a:rPr lang="fr-CA" noProof="0" dirty="0"/>
          </a:br>
          <a:r>
            <a:rPr lang="fr-CA" noProof="0" dirty="0"/>
            <a:t>Ouvre ton compte en quelques secondes.</a:t>
          </a:r>
        </a:p>
      </dgm:t>
    </dgm:pt>
    <dgm:pt modelId="{2D8CBBC9-4D5A-41A6-A2C7-BCA666C64D92}" type="parTrans" cxnId="{BA83126E-C7BD-4EFA-B394-748B3092AC90}">
      <dgm:prSet/>
      <dgm:spPr/>
      <dgm:t>
        <a:bodyPr/>
        <a:lstStyle/>
        <a:p>
          <a:endParaRPr lang="en-US"/>
        </a:p>
      </dgm:t>
    </dgm:pt>
    <dgm:pt modelId="{01CB3140-E56D-4CD1-AC6F-982A7B958666}" type="sibTrans" cxnId="{BA83126E-C7BD-4EFA-B394-748B3092AC90}">
      <dgm:prSet/>
      <dgm:spPr/>
      <dgm:t>
        <a:bodyPr/>
        <a:lstStyle/>
        <a:p>
          <a:endParaRPr lang="en-US"/>
        </a:p>
      </dgm:t>
    </dgm:pt>
    <dgm:pt modelId="{E3C26481-4477-49DA-A4F5-5196B5D95AEF}">
      <dgm:prSet/>
      <dgm:spPr/>
      <dgm:t>
        <a:bodyPr/>
        <a:lstStyle/>
        <a:p>
          <a:r>
            <a:rPr lang="fr-CA" noProof="0" dirty="0"/>
            <a:t>Accès au portail RabaisLocal</a:t>
          </a:r>
          <a:br>
            <a:rPr lang="fr-CA" noProof="0" dirty="0"/>
          </a:br>
          <a:r>
            <a:rPr lang="fr-CA" noProof="0" dirty="0"/>
            <a:t>Ton tableau de bord personnalisé.</a:t>
          </a:r>
        </a:p>
      </dgm:t>
    </dgm:pt>
    <dgm:pt modelId="{C51E7553-268E-41EB-A9D7-F3D6696136AC}" type="parTrans" cxnId="{8B399832-83BE-4396-B7F4-7BDADC90FAA8}">
      <dgm:prSet/>
      <dgm:spPr/>
      <dgm:t>
        <a:bodyPr/>
        <a:lstStyle/>
        <a:p>
          <a:endParaRPr lang="en-US"/>
        </a:p>
      </dgm:t>
    </dgm:pt>
    <dgm:pt modelId="{8E9D42AA-DB3B-4F4E-BEBE-4F448326D9B5}" type="sibTrans" cxnId="{8B399832-83BE-4396-B7F4-7BDADC90FAA8}">
      <dgm:prSet/>
      <dgm:spPr/>
      <dgm:t>
        <a:bodyPr/>
        <a:lstStyle/>
        <a:p>
          <a:endParaRPr lang="en-US"/>
        </a:p>
      </dgm:t>
    </dgm:pt>
    <dgm:pt modelId="{A32FA778-8705-44AA-8B2C-1206E66989AD}">
      <dgm:prSet/>
      <dgm:spPr/>
      <dgm:t>
        <a:bodyPr/>
        <a:lstStyle/>
        <a:p>
          <a:r>
            <a:rPr lang="fr-CA" noProof="0" dirty="0"/>
            <a:t>Crédits offerts</a:t>
          </a:r>
          <a:br>
            <a:rPr lang="fr-CA" noProof="0" dirty="0"/>
          </a:br>
          <a:r>
            <a:rPr lang="fr-CA" noProof="0" dirty="0"/>
            <a:t>Disponibles pour réserver des rabais au lancement.</a:t>
          </a:r>
        </a:p>
      </dgm:t>
    </dgm:pt>
    <dgm:pt modelId="{BE4F69DD-DA47-43EB-A33C-5C949F2F622C}" type="parTrans" cxnId="{79A10521-3A03-4913-8350-A67CF638BB1A}">
      <dgm:prSet/>
      <dgm:spPr/>
      <dgm:t>
        <a:bodyPr/>
        <a:lstStyle/>
        <a:p>
          <a:endParaRPr lang="en-US"/>
        </a:p>
      </dgm:t>
    </dgm:pt>
    <dgm:pt modelId="{519402EE-88BA-40F1-A521-12DE4687CCC5}" type="sibTrans" cxnId="{79A10521-3A03-4913-8350-A67CF638BB1A}">
      <dgm:prSet/>
      <dgm:spPr/>
      <dgm:t>
        <a:bodyPr/>
        <a:lstStyle/>
        <a:p>
          <a:endParaRPr lang="en-US"/>
        </a:p>
      </dgm:t>
    </dgm:pt>
    <dgm:pt modelId="{8EC7CC3D-9687-4B0C-B616-8AACE39CDF87}">
      <dgm:prSet/>
      <dgm:spPr/>
      <dgm:t>
        <a:bodyPr/>
        <a:lstStyle/>
        <a:p>
          <a:r>
            <a:rPr lang="fr-CA" noProof="0" dirty="0"/>
            <a:t>Option affilié / ambassadeur</a:t>
          </a:r>
          <a:br>
            <a:rPr lang="fr-CA" noProof="0" dirty="0"/>
          </a:br>
          <a:r>
            <a:rPr lang="fr-CA" noProof="0" dirty="0"/>
            <a:t>Choisis si tu veux gagner avec RabaisLocal.</a:t>
          </a:r>
        </a:p>
      </dgm:t>
    </dgm:pt>
    <dgm:pt modelId="{2BA503A2-48E6-419E-9E5B-EA7C2A573704}" type="parTrans" cxnId="{C9D8CC26-6086-49C5-94A4-8C0CEC3D8F80}">
      <dgm:prSet/>
      <dgm:spPr/>
      <dgm:t>
        <a:bodyPr/>
        <a:lstStyle/>
        <a:p>
          <a:endParaRPr lang="en-US"/>
        </a:p>
      </dgm:t>
    </dgm:pt>
    <dgm:pt modelId="{540C4012-0FB0-4F0E-BC25-4B4777CF533F}" type="sibTrans" cxnId="{C9D8CC26-6086-49C5-94A4-8C0CEC3D8F80}">
      <dgm:prSet/>
      <dgm:spPr/>
      <dgm:t>
        <a:bodyPr/>
        <a:lstStyle/>
        <a:p>
          <a:endParaRPr lang="en-US"/>
        </a:p>
      </dgm:t>
    </dgm:pt>
    <dgm:pt modelId="{C247ACFC-78EF-49E1-BDF5-E7B856BB67AB}" type="pres">
      <dgm:prSet presAssocID="{FCE4980E-9359-4056-B0C0-253C5D66CB20}" presName="hierChild1" presStyleCnt="0">
        <dgm:presLayoutVars>
          <dgm:chPref val="1"/>
          <dgm:dir/>
          <dgm:animOne val="branch"/>
          <dgm:animLvl val="lvl"/>
          <dgm:resizeHandles/>
        </dgm:presLayoutVars>
      </dgm:prSet>
      <dgm:spPr/>
    </dgm:pt>
    <dgm:pt modelId="{14D28FA7-5C1F-489D-8194-7B0103820E19}" type="pres">
      <dgm:prSet presAssocID="{C956A87C-46EB-4FD7-AFC7-A8AD5443837F}" presName="hierRoot1" presStyleCnt="0"/>
      <dgm:spPr/>
    </dgm:pt>
    <dgm:pt modelId="{FAC6DD81-6874-41FA-B2AD-B08269940995}" type="pres">
      <dgm:prSet presAssocID="{C956A87C-46EB-4FD7-AFC7-A8AD5443837F}" presName="composite" presStyleCnt="0"/>
      <dgm:spPr/>
    </dgm:pt>
    <dgm:pt modelId="{8573C008-E567-4DAE-B72D-F1E06C9BD20C}" type="pres">
      <dgm:prSet presAssocID="{C956A87C-46EB-4FD7-AFC7-A8AD5443837F}" presName="background" presStyleLbl="node0" presStyleIdx="0" presStyleCnt="4"/>
      <dgm:spPr/>
    </dgm:pt>
    <dgm:pt modelId="{9AC948DC-3037-4FCE-8A0B-8E185B6EFE29}" type="pres">
      <dgm:prSet presAssocID="{C956A87C-46EB-4FD7-AFC7-A8AD5443837F}" presName="text" presStyleLbl="fgAcc0" presStyleIdx="0" presStyleCnt="4">
        <dgm:presLayoutVars>
          <dgm:chPref val="3"/>
        </dgm:presLayoutVars>
      </dgm:prSet>
      <dgm:spPr/>
    </dgm:pt>
    <dgm:pt modelId="{A114D415-C07B-46C2-B60E-C640A67162E8}" type="pres">
      <dgm:prSet presAssocID="{C956A87C-46EB-4FD7-AFC7-A8AD5443837F}" presName="hierChild2" presStyleCnt="0"/>
      <dgm:spPr/>
    </dgm:pt>
    <dgm:pt modelId="{CBABDD4B-5906-49AC-A911-DED09C69D32A}" type="pres">
      <dgm:prSet presAssocID="{E3C26481-4477-49DA-A4F5-5196B5D95AEF}" presName="hierRoot1" presStyleCnt="0"/>
      <dgm:spPr/>
    </dgm:pt>
    <dgm:pt modelId="{E2739E61-1AB3-4DB8-BB29-DBBD12D3B17F}" type="pres">
      <dgm:prSet presAssocID="{E3C26481-4477-49DA-A4F5-5196B5D95AEF}" presName="composite" presStyleCnt="0"/>
      <dgm:spPr/>
    </dgm:pt>
    <dgm:pt modelId="{EA0E1C17-3102-4D75-B0D9-A927A7EE0DA3}" type="pres">
      <dgm:prSet presAssocID="{E3C26481-4477-49DA-A4F5-5196B5D95AEF}" presName="background" presStyleLbl="node0" presStyleIdx="1" presStyleCnt="4"/>
      <dgm:spPr/>
    </dgm:pt>
    <dgm:pt modelId="{0C272A33-EEA7-4475-BC5E-F5DCB1DE9C84}" type="pres">
      <dgm:prSet presAssocID="{E3C26481-4477-49DA-A4F5-5196B5D95AEF}" presName="text" presStyleLbl="fgAcc0" presStyleIdx="1" presStyleCnt="4">
        <dgm:presLayoutVars>
          <dgm:chPref val="3"/>
        </dgm:presLayoutVars>
      </dgm:prSet>
      <dgm:spPr/>
    </dgm:pt>
    <dgm:pt modelId="{D0157968-2C0A-4BF9-8D15-C98EF9ADD007}" type="pres">
      <dgm:prSet presAssocID="{E3C26481-4477-49DA-A4F5-5196B5D95AEF}" presName="hierChild2" presStyleCnt="0"/>
      <dgm:spPr/>
    </dgm:pt>
    <dgm:pt modelId="{A3DF842E-55A3-47BA-9773-CC6B7D018C2F}" type="pres">
      <dgm:prSet presAssocID="{A32FA778-8705-44AA-8B2C-1206E66989AD}" presName="hierRoot1" presStyleCnt="0"/>
      <dgm:spPr/>
    </dgm:pt>
    <dgm:pt modelId="{78441D69-CEEF-4B33-B110-50DAE31BFE61}" type="pres">
      <dgm:prSet presAssocID="{A32FA778-8705-44AA-8B2C-1206E66989AD}" presName="composite" presStyleCnt="0"/>
      <dgm:spPr/>
    </dgm:pt>
    <dgm:pt modelId="{DE6B2FBB-7599-48A6-9B00-92AA55E83EA9}" type="pres">
      <dgm:prSet presAssocID="{A32FA778-8705-44AA-8B2C-1206E66989AD}" presName="background" presStyleLbl="node0" presStyleIdx="2" presStyleCnt="4"/>
      <dgm:spPr/>
    </dgm:pt>
    <dgm:pt modelId="{B3229F94-567D-4A2E-97D5-205E30AF8A70}" type="pres">
      <dgm:prSet presAssocID="{A32FA778-8705-44AA-8B2C-1206E66989AD}" presName="text" presStyleLbl="fgAcc0" presStyleIdx="2" presStyleCnt="4">
        <dgm:presLayoutVars>
          <dgm:chPref val="3"/>
        </dgm:presLayoutVars>
      </dgm:prSet>
      <dgm:spPr/>
    </dgm:pt>
    <dgm:pt modelId="{2B88D0AA-9273-4590-BD06-020D6CA99B79}" type="pres">
      <dgm:prSet presAssocID="{A32FA778-8705-44AA-8B2C-1206E66989AD}" presName="hierChild2" presStyleCnt="0"/>
      <dgm:spPr/>
    </dgm:pt>
    <dgm:pt modelId="{1794D89E-9AD2-4A56-99F3-CAB66B76F3CE}" type="pres">
      <dgm:prSet presAssocID="{8EC7CC3D-9687-4B0C-B616-8AACE39CDF87}" presName="hierRoot1" presStyleCnt="0"/>
      <dgm:spPr/>
    </dgm:pt>
    <dgm:pt modelId="{91E1B9F8-27C3-4BE8-BD98-188863F7E38A}" type="pres">
      <dgm:prSet presAssocID="{8EC7CC3D-9687-4B0C-B616-8AACE39CDF87}" presName="composite" presStyleCnt="0"/>
      <dgm:spPr/>
    </dgm:pt>
    <dgm:pt modelId="{61EA3BB1-8692-4FBA-946B-BF485BE2BFB4}" type="pres">
      <dgm:prSet presAssocID="{8EC7CC3D-9687-4B0C-B616-8AACE39CDF87}" presName="background" presStyleLbl="node0" presStyleIdx="3" presStyleCnt="4"/>
      <dgm:spPr/>
    </dgm:pt>
    <dgm:pt modelId="{1BD03926-111B-4210-BBB6-C5B6FF570609}" type="pres">
      <dgm:prSet presAssocID="{8EC7CC3D-9687-4B0C-B616-8AACE39CDF87}" presName="text" presStyleLbl="fgAcc0" presStyleIdx="3" presStyleCnt="4">
        <dgm:presLayoutVars>
          <dgm:chPref val="3"/>
        </dgm:presLayoutVars>
      </dgm:prSet>
      <dgm:spPr/>
    </dgm:pt>
    <dgm:pt modelId="{E00A5B4A-9DEA-4996-9878-429C405B8127}" type="pres">
      <dgm:prSet presAssocID="{8EC7CC3D-9687-4B0C-B616-8AACE39CDF87}" presName="hierChild2" presStyleCnt="0"/>
      <dgm:spPr/>
    </dgm:pt>
  </dgm:ptLst>
  <dgm:cxnLst>
    <dgm:cxn modelId="{79A10521-3A03-4913-8350-A67CF638BB1A}" srcId="{FCE4980E-9359-4056-B0C0-253C5D66CB20}" destId="{A32FA778-8705-44AA-8B2C-1206E66989AD}" srcOrd="2" destOrd="0" parTransId="{BE4F69DD-DA47-43EB-A33C-5C949F2F622C}" sibTransId="{519402EE-88BA-40F1-A521-12DE4687CCC5}"/>
    <dgm:cxn modelId="{C9D8CC26-6086-49C5-94A4-8C0CEC3D8F80}" srcId="{FCE4980E-9359-4056-B0C0-253C5D66CB20}" destId="{8EC7CC3D-9687-4B0C-B616-8AACE39CDF87}" srcOrd="3" destOrd="0" parTransId="{2BA503A2-48E6-419E-9E5B-EA7C2A573704}" sibTransId="{540C4012-0FB0-4F0E-BC25-4B4777CF533F}"/>
    <dgm:cxn modelId="{8B399832-83BE-4396-B7F4-7BDADC90FAA8}" srcId="{FCE4980E-9359-4056-B0C0-253C5D66CB20}" destId="{E3C26481-4477-49DA-A4F5-5196B5D95AEF}" srcOrd="1" destOrd="0" parTransId="{C51E7553-268E-41EB-A9D7-F3D6696136AC}" sibTransId="{8E9D42AA-DB3B-4F4E-BEBE-4F448326D9B5}"/>
    <dgm:cxn modelId="{BA83126E-C7BD-4EFA-B394-748B3092AC90}" srcId="{FCE4980E-9359-4056-B0C0-253C5D66CB20}" destId="{C956A87C-46EB-4FD7-AFC7-A8AD5443837F}" srcOrd="0" destOrd="0" parTransId="{2D8CBBC9-4D5A-41A6-A2C7-BCA666C64D92}" sibTransId="{01CB3140-E56D-4CD1-AC6F-982A7B958666}"/>
    <dgm:cxn modelId="{5737FD76-295C-4531-8228-41844631B51F}" type="presOf" srcId="{8EC7CC3D-9687-4B0C-B616-8AACE39CDF87}" destId="{1BD03926-111B-4210-BBB6-C5B6FF570609}" srcOrd="0" destOrd="0" presId="urn:microsoft.com/office/officeart/2005/8/layout/hierarchy1"/>
    <dgm:cxn modelId="{99F464B6-108A-4348-AE60-FE57133CDA08}" type="presOf" srcId="{FCE4980E-9359-4056-B0C0-253C5D66CB20}" destId="{C247ACFC-78EF-49E1-BDF5-E7B856BB67AB}" srcOrd="0" destOrd="0" presId="urn:microsoft.com/office/officeart/2005/8/layout/hierarchy1"/>
    <dgm:cxn modelId="{6ED452C5-2ADD-49BC-998D-543145E755F6}" type="presOf" srcId="{C956A87C-46EB-4FD7-AFC7-A8AD5443837F}" destId="{9AC948DC-3037-4FCE-8A0B-8E185B6EFE29}" srcOrd="0" destOrd="0" presId="urn:microsoft.com/office/officeart/2005/8/layout/hierarchy1"/>
    <dgm:cxn modelId="{90A637F2-1010-486D-BFA7-C806BDBEE90B}" type="presOf" srcId="{A32FA778-8705-44AA-8B2C-1206E66989AD}" destId="{B3229F94-567D-4A2E-97D5-205E30AF8A70}" srcOrd="0" destOrd="0" presId="urn:microsoft.com/office/officeart/2005/8/layout/hierarchy1"/>
    <dgm:cxn modelId="{F1A9AFFD-89E3-4ED6-A759-CF9C44532760}" type="presOf" srcId="{E3C26481-4477-49DA-A4F5-5196B5D95AEF}" destId="{0C272A33-EEA7-4475-BC5E-F5DCB1DE9C84}" srcOrd="0" destOrd="0" presId="urn:microsoft.com/office/officeart/2005/8/layout/hierarchy1"/>
    <dgm:cxn modelId="{68DBE964-AB88-4E39-B93D-1406FE9FC6B8}" type="presParOf" srcId="{C247ACFC-78EF-49E1-BDF5-E7B856BB67AB}" destId="{14D28FA7-5C1F-489D-8194-7B0103820E19}" srcOrd="0" destOrd="0" presId="urn:microsoft.com/office/officeart/2005/8/layout/hierarchy1"/>
    <dgm:cxn modelId="{F86CB3F6-5BCE-4C3C-ADFC-8B8B77E77A94}" type="presParOf" srcId="{14D28FA7-5C1F-489D-8194-7B0103820E19}" destId="{FAC6DD81-6874-41FA-B2AD-B08269940995}" srcOrd="0" destOrd="0" presId="urn:microsoft.com/office/officeart/2005/8/layout/hierarchy1"/>
    <dgm:cxn modelId="{1E948FDB-C97F-4B31-A3FC-6A38B471D2E1}" type="presParOf" srcId="{FAC6DD81-6874-41FA-B2AD-B08269940995}" destId="{8573C008-E567-4DAE-B72D-F1E06C9BD20C}" srcOrd="0" destOrd="0" presId="urn:microsoft.com/office/officeart/2005/8/layout/hierarchy1"/>
    <dgm:cxn modelId="{58888ACD-1CB7-4955-B26B-E1C070FEF410}" type="presParOf" srcId="{FAC6DD81-6874-41FA-B2AD-B08269940995}" destId="{9AC948DC-3037-4FCE-8A0B-8E185B6EFE29}" srcOrd="1" destOrd="0" presId="urn:microsoft.com/office/officeart/2005/8/layout/hierarchy1"/>
    <dgm:cxn modelId="{5DA5C2B1-08CF-4D27-B8B7-2888FADB17EB}" type="presParOf" srcId="{14D28FA7-5C1F-489D-8194-7B0103820E19}" destId="{A114D415-C07B-46C2-B60E-C640A67162E8}" srcOrd="1" destOrd="0" presId="urn:microsoft.com/office/officeart/2005/8/layout/hierarchy1"/>
    <dgm:cxn modelId="{2BAC042E-A72E-4308-B927-2B1FC2151E61}" type="presParOf" srcId="{C247ACFC-78EF-49E1-BDF5-E7B856BB67AB}" destId="{CBABDD4B-5906-49AC-A911-DED09C69D32A}" srcOrd="1" destOrd="0" presId="urn:microsoft.com/office/officeart/2005/8/layout/hierarchy1"/>
    <dgm:cxn modelId="{2C600F3C-4B76-458C-A509-9670F3366C1D}" type="presParOf" srcId="{CBABDD4B-5906-49AC-A911-DED09C69D32A}" destId="{E2739E61-1AB3-4DB8-BB29-DBBD12D3B17F}" srcOrd="0" destOrd="0" presId="urn:microsoft.com/office/officeart/2005/8/layout/hierarchy1"/>
    <dgm:cxn modelId="{A9A505F5-BA3D-4403-B875-D96844B5A1C3}" type="presParOf" srcId="{E2739E61-1AB3-4DB8-BB29-DBBD12D3B17F}" destId="{EA0E1C17-3102-4D75-B0D9-A927A7EE0DA3}" srcOrd="0" destOrd="0" presId="urn:microsoft.com/office/officeart/2005/8/layout/hierarchy1"/>
    <dgm:cxn modelId="{66350A5C-2DC4-4737-9DC3-36A1BF84CBAB}" type="presParOf" srcId="{E2739E61-1AB3-4DB8-BB29-DBBD12D3B17F}" destId="{0C272A33-EEA7-4475-BC5E-F5DCB1DE9C84}" srcOrd="1" destOrd="0" presId="urn:microsoft.com/office/officeart/2005/8/layout/hierarchy1"/>
    <dgm:cxn modelId="{B74ECDB3-5B1F-4D76-BAA4-0B53B196DCAA}" type="presParOf" srcId="{CBABDD4B-5906-49AC-A911-DED09C69D32A}" destId="{D0157968-2C0A-4BF9-8D15-C98EF9ADD007}" srcOrd="1" destOrd="0" presId="urn:microsoft.com/office/officeart/2005/8/layout/hierarchy1"/>
    <dgm:cxn modelId="{1AE1797F-E297-40A5-9A8D-6B5CFCD9FDB3}" type="presParOf" srcId="{C247ACFC-78EF-49E1-BDF5-E7B856BB67AB}" destId="{A3DF842E-55A3-47BA-9773-CC6B7D018C2F}" srcOrd="2" destOrd="0" presId="urn:microsoft.com/office/officeart/2005/8/layout/hierarchy1"/>
    <dgm:cxn modelId="{2B3E0409-EBCB-4958-82C0-C679B8B5BCCF}" type="presParOf" srcId="{A3DF842E-55A3-47BA-9773-CC6B7D018C2F}" destId="{78441D69-CEEF-4B33-B110-50DAE31BFE61}" srcOrd="0" destOrd="0" presId="urn:microsoft.com/office/officeart/2005/8/layout/hierarchy1"/>
    <dgm:cxn modelId="{F05D02A7-5277-48DB-8713-CB4A8BA46661}" type="presParOf" srcId="{78441D69-CEEF-4B33-B110-50DAE31BFE61}" destId="{DE6B2FBB-7599-48A6-9B00-92AA55E83EA9}" srcOrd="0" destOrd="0" presId="urn:microsoft.com/office/officeart/2005/8/layout/hierarchy1"/>
    <dgm:cxn modelId="{AC304587-E2D0-4108-9F2E-560B9CE686CE}" type="presParOf" srcId="{78441D69-CEEF-4B33-B110-50DAE31BFE61}" destId="{B3229F94-567D-4A2E-97D5-205E30AF8A70}" srcOrd="1" destOrd="0" presId="urn:microsoft.com/office/officeart/2005/8/layout/hierarchy1"/>
    <dgm:cxn modelId="{9F1BF3B6-8459-4F5F-B213-101DF4524F20}" type="presParOf" srcId="{A3DF842E-55A3-47BA-9773-CC6B7D018C2F}" destId="{2B88D0AA-9273-4590-BD06-020D6CA99B79}" srcOrd="1" destOrd="0" presId="urn:microsoft.com/office/officeart/2005/8/layout/hierarchy1"/>
    <dgm:cxn modelId="{776D4204-1497-491F-B6B2-43B586851187}" type="presParOf" srcId="{C247ACFC-78EF-49E1-BDF5-E7B856BB67AB}" destId="{1794D89E-9AD2-4A56-99F3-CAB66B76F3CE}" srcOrd="3" destOrd="0" presId="urn:microsoft.com/office/officeart/2005/8/layout/hierarchy1"/>
    <dgm:cxn modelId="{DA8C5A21-FC4A-4A63-816C-52D80B94F4C5}" type="presParOf" srcId="{1794D89E-9AD2-4A56-99F3-CAB66B76F3CE}" destId="{91E1B9F8-27C3-4BE8-BD98-188863F7E38A}" srcOrd="0" destOrd="0" presId="urn:microsoft.com/office/officeart/2005/8/layout/hierarchy1"/>
    <dgm:cxn modelId="{D18D9D6B-74A8-453F-8811-8088D181AAE8}" type="presParOf" srcId="{91E1B9F8-27C3-4BE8-BD98-188863F7E38A}" destId="{61EA3BB1-8692-4FBA-946B-BF485BE2BFB4}" srcOrd="0" destOrd="0" presId="urn:microsoft.com/office/officeart/2005/8/layout/hierarchy1"/>
    <dgm:cxn modelId="{3FC3EE06-52AD-4284-85B2-6973B7C88F1B}" type="presParOf" srcId="{91E1B9F8-27C3-4BE8-BD98-188863F7E38A}" destId="{1BD03926-111B-4210-BBB6-C5B6FF570609}" srcOrd="1" destOrd="0" presId="urn:microsoft.com/office/officeart/2005/8/layout/hierarchy1"/>
    <dgm:cxn modelId="{130418DC-6781-4C55-96D1-746E2A95ECC3}" type="presParOf" srcId="{1794D89E-9AD2-4A56-99F3-CAB66B76F3CE}" destId="{E00A5B4A-9DEA-4996-9878-429C405B812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17C1B97-280A-4B9C-A445-64E05A9B918C}"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1356D02-5B17-4911-88A4-70390FF32CE0}">
      <dgm:prSet/>
      <dgm:spPr/>
      <dgm:t>
        <a:bodyPr/>
        <a:lstStyle/>
        <a:p>
          <a:pPr>
            <a:defRPr cap="all"/>
          </a:pPr>
          <a:r>
            <a:rPr lang="fr-CA" noProof="0" dirty="0"/>
            <a:t>- Chaque rabais se réserve avec des crédits (1 à 4 crédits)</a:t>
          </a:r>
        </a:p>
      </dgm:t>
    </dgm:pt>
    <dgm:pt modelId="{DC94B21E-F78B-4146-AD6B-C6E87F7B1612}" type="parTrans" cxnId="{95C624E3-CFBF-45A2-9275-75B3C04CE5E1}">
      <dgm:prSet/>
      <dgm:spPr/>
      <dgm:t>
        <a:bodyPr/>
        <a:lstStyle/>
        <a:p>
          <a:endParaRPr lang="en-US"/>
        </a:p>
      </dgm:t>
    </dgm:pt>
    <dgm:pt modelId="{92FA308F-C5D1-44CB-8417-AA6D4E61D0CC}" type="sibTrans" cxnId="{95C624E3-CFBF-45A2-9275-75B3C04CE5E1}">
      <dgm:prSet/>
      <dgm:spPr/>
      <dgm:t>
        <a:bodyPr/>
        <a:lstStyle/>
        <a:p>
          <a:endParaRPr lang="en-US"/>
        </a:p>
      </dgm:t>
    </dgm:pt>
    <dgm:pt modelId="{C41BBA54-61C9-4614-BBD3-A5DA57A11ED5}">
      <dgm:prSet/>
      <dgm:spPr/>
      <dgm:t>
        <a:bodyPr/>
        <a:lstStyle/>
        <a:p>
          <a:pPr>
            <a:defRPr cap="all"/>
          </a:pPr>
          <a:r>
            <a:rPr lang="fr-CA" noProof="0" dirty="0"/>
            <a:t>- Les crédits peuvent être gagnés (jeux, défis, partages)</a:t>
          </a:r>
        </a:p>
      </dgm:t>
    </dgm:pt>
    <dgm:pt modelId="{CD797361-4F1D-44BA-883D-9D60464777C2}" type="parTrans" cxnId="{D88905AA-A421-463A-A1C6-C755E543ACAB}">
      <dgm:prSet/>
      <dgm:spPr/>
      <dgm:t>
        <a:bodyPr/>
        <a:lstStyle/>
        <a:p>
          <a:endParaRPr lang="en-US"/>
        </a:p>
      </dgm:t>
    </dgm:pt>
    <dgm:pt modelId="{9A55D37A-273A-4BF3-A4E0-C7B811DA59D2}" type="sibTrans" cxnId="{D88905AA-A421-463A-A1C6-C755E543ACAB}">
      <dgm:prSet/>
      <dgm:spPr/>
      <dgm:t>
        <a:bodyPr/>
        <a:lstStyle/>
        <a:p>
          <a:endParaRPr lang="en-US"/>
        </a:p>
      </dgm:t>
    </dgm:pt>
    <dgm:pt modelId="{7962CAEB-79CF-4816-B97D-62529525C79B}">
      <dgm:prSet/>
      <dgm:spPr/>
      <dgm:t>
        <a:bodyPr/>
        <a:lstStyle/>
        <a:p>
          <a:pPr>
            <a:defRPr cap="all"/>
          </a:pPr>
          <a:r>
            <a:rPr lang="fr-CA" noProof="0" dirty="0"/>
            <a:t>- 5 crédits offert a tous les mois</a:t>
          </a:r>
        </a:p>
      </dgm:t>
    </dgm:pt>
    <dgm:pt modelId="{968F5CED-68D2-4310-9AC8-F9CC3769FEAD}" type="parTrans" cxnId="{66519F3C-BC77-4BF8-95BC-9FE16CBA5953}">
      <dgm:prSet/>
      <dgm:spPr/>
      <dgm:t>
        <a:bodyPr/>
        <a:lstStyle/>
        <a:p>
          <a:endParaRPr lang="en-US"/>
        </a:p>
      </dgm:t>
    </dgm:pt>
    <dgm:pt modelId="{77DF5468-EA43-4417-9060-FF16F4257602}" type="sibTrans" cxnId="{66519F3C-BC77-4BF8-95BC-9FE16CBA5953}">
      <dgm:prSet/>
      <dgm:spPr/>
      <dgm:t>
        <a:bodyPr/>
        <a:lstStyle/>
        <a:p>
          <a:endParaRPr lang="en-US"/>
        </a:p>
      </dgm:t>
    </dgm:pt>
    <dgm:pt modelId="{96171ECD-3A7A-43E8-AE63-8CEB49300EA9}">
      <dgm:prSet/>
      <dgm:spPr/>
      <dgm:t>
        <a:bodyPr/>
        <a:lstStyle/>
        <a:p>
          <a:pPr>
            <a:defRPr cap="all"/>
          </a:pPr>
          <a:r>
            <a:rPr lang="fr-CA" noProof="0" dirty="0"/>
            <a:t>Forfaits disponibles pour crédits illimités, agent IA et avantages</a:t>
          </a:r>
        </a:p>
      </dgm:t>
    </dgm:pt>
    <dgm:pt modelId="{B8BACCE3-D630-4C1B-BC61-496F4B254BBC}" type="parTrans" cxnId="{E60C006C-A19A-4AE9-9741-CE3015BEF8D7}">
      <dgm:prSet/>
      <dgm:spPr/>
      <dgm:t>
        <a:bodyPr/>
        <a:lstStyle/>
        <a:p>
          <a:endParaRPr lang="en-US"/>
        </a:p>
      </dgm:t>
    </dgm:pt>
    <dgm:pt modelId="{F0093592-B487-47EE-AA48-229A66B900F5}" type="sibTrans" cxnId="{E60C006C-A19A-4AE9-9741-CE3015BEF8D7}">
      <dgm:prSet/>
      <dgm:spPr/>
      <dgm:t>
        <a:bodyPr/>
        <a:lstStyle/>
        <a:p>
          <a:endParaRPr lang="en-US"/>
        </a:p>
      </dgm:t>
    </dgm:pt>
    <dgm:pt modelId="{24FF1B6B-194E-479C-B19B-7CA8B2658D06}" type="pres">
      <dgm:prSet presAssocID="{117C1B97-280A-4B9C-A445-64E05A9B918C}" presName="root" presStyleCnt="0">
        <dgm:presLayoutVars>
          <dgm:dir/>
          <dgm:resizeHandles val="exact"/>
        </dgm:presLayoutVars>
      </dgm:prSet>
      <dgm:spPr/>
    </dgm:pt>
    <dgm:pt modelId="{B6BD6201-7396-4EEC-838F-3902A4B18EBB}" type="pres">
      <dgm:prSet presAssocID="{B1356D02-5B17-4911-88A4-70390FF32CE0}" presName="compNode" presStyleCnt="0"/>
      <dgm:spPr/>
    </dgm:pt>
    <dgm:pt modelId="{F72D5EF1-A57D-41EC-8C47-F280EABB4FCE}" type="pres">
      <dgm:prSet presAssocID="{B1356D02-5B17-4911-88A4-70390FF32CE0}" presName="iconBgRect" presStyleLbl="bgShp" presStyleIdx="0" presStyleCnt="4"/>
      <dgm:spPr>
        <a:prstGeom prst="round2DiagRect">
          <a:avLst>
            <a:gd name="adj1" fmla="val 29727"/>
            <a:gd name="adj2" fmla="val 0"/>
          </a:avLst>
        </a:prstGeom>
      </dgm:spPr>
    </dgm:pt>
    <dgm:pt modelId="{9D693277-1D7B-42FC-BC52-286693A93ACE}" type="pres">
      <dgm:prSet presAssocID="{B1356D02-5B17-4911-88A4-70390FF32CE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rgent"/>
        </a:ext>
      </dgm:extLst>
    </dgm:pt>
    <dgm:pt modelId="{59836731-9D5E-4BA7-99B9-C99B6EFCD74A}" type="pres">
      <dgm:prSet presAssocID="{B1356D02-5B17-4911-88A4-70390FF32CE0}" presName="spaceRect" presStyleCnt="0"/>
      <dgm:spPr/>
    </dgm:pt>
    <dgm:pt modelId="{865713DD-23F8-4B66-8580-102717EA2564}" type="pres">
      <dgm:prSet presAssocID="{B1356D02-5B17-4911-88A4-70390FF32CE0}" presName="textRect" presStyleLbl="revTx" presStyleIdx="0" presStyleCnt="4">
        <dgm:presLayoutVars>
          <dgm:chMax val="1"/>
          <dgm:chPref val="1"/>
        </dgm:presLayoutVars>
      </dgm:prSet>
      <dgm:spPr/>
    </dgm:pt>
    <dgm:pt modelId="{AC20E4ED-D2DD-45E1-A5B8-F7C8FB9652DF}" type="pres">
      <dgm:prSet presAssocID="{92FA308F-C5D1-44CB-8417-AA6D4E61D0CC}" presName="sibTrans" presStyleCnt="0"/>
      <dgm:spPr/>
    </dgm:pt>
    <dgm:pt modelId="{0D1ADD18-CDEC-474A-9A23-A1D4B37C4F79}" type="pres">
      <dgm:prSet presAssocID="{C41BBA54-61C9-4614-BBD3-A5DA57A11ED5}" presName="compNode" presStyleCnt="0"/>
      <dgm:spPr/>
    </dgm:pt>
    <dgm:pt modelId="{764D526C-A18C-4284-9EE1-D88DEBC4AEDD}" type="pres">
      <dgm:prSet presAssocID="{C41BBA54-61C9-4614-BBD3-A5DA57A11ED5}" presName="iconBgRect" presStyleLbl="bgShp" presStyleIdx="1" presStyleCnt="4"/>
      <dgm:spPr>
        <a:prstGeom prst="round2DiagRect">
          <a:avLst>
            <a:gd name="adj1" fmla="val 29727"/>
            <a:gd name="adj2" fmla="val 0"/>
          </a:avLst>
        </a:prstGeom>
      </dgm:spPr>
    </dgm:pt>
    <dgm:pt modelId="{8E1E8685-1482-4721-B91A-4DE75E2E29FA}" type="pres">
      <dgm:prSet presAssocID="{C41BBA54-61C9-4614-BBD3-A5DA57A11ED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me controller"/>
        </a:ext>
      </dgm:extLst>
    </dgm:pt>
    <dgm:pt modelId="{5BEBB134-5077-4776-BB2D-52C9CFBD5A88}" type="pres">
      <dgm:prSet presAssocID="{C41BBA54-61C9-4614-BBD3-A5DA57A11ED5}" presName="spaceRect" presStyleCnt="0"/>
      <dgm:spPr/>
    </dgm:pt>
    <dgm:pt modelId="{528256AF-D435-43C2-8673-FC979D93AD47}" type="pres">
      <dgm:prSet presAssocID="{C41BBA54-61C9-4614-BBD3-A5DA57A11ED5}" presName="textRect" presStyleLbl="revTx" presStyleIdx="1" presStyleCnt="4">
        <dgm:presLayoutVars>
          <dgm:chMax val="1"/>
          <dgm:chPref val="1"/>
        </dgm:presLayoutVars>
      </dgm:prSet>
      <dgm:spPr/>
    </dgm:pt>
    <dgm:pt modelId="{05F4FD4B-218A-4E6F-A960-78ABE4E5A0CC}" type="pres">
      <dgm:prSet presAssocID="{9A55D37A-273A-4BF3-A4E0-C7B811DA59D2}" presName="sibTrans" presStyleCnt="0"/>
      <dgm:spPr/>
    </dgm:pt>
    <dgm:pt modelId="{9051C448-71FA-4836-90DE-E2FE8D9A8D08}" type="pres">
      <dgm:prSet presAssocID="{7962CAEB-79CF-4816-B97D-62529525C79B}" presName="compNode" presStyleCnt="0"/>
      <dgm:spPr/>
    </dgm:pt>
    <dgm:pt modelId="{91114D42-D296-428F-A486-0491C79E2D1B}" type="pres">
      <dgm:prSet presAssocID="{7962CAEB-79CF-4816-B97D-62529525C79B}" presName="iconBgRect" presStyleLbl="bgShp" presStyleIdx="2" presStyleCnt="4"/>
      <dgm:spPr>
        <a:prstGeom prst="round2DiagRect">
          <a:avLst>
            <a:gd name="adj1" fmla="val 29727"/>
            <a:gd name="adj2" fmla="val 0"/>
          </a:avLst>
        </a:prstGeom>
        <a:solidFill>
          <a:srgbClr val="21364F"/>
        </a:solidFill>
      </dgm:spPr>
    </dgm:pt>
    <dgm:pt modelId="{EB94B157-823B-40C3-A13A-4A1C9157D1B4}" type="pres">
      <dgm:prSet presAssocID="{7962CAEB-79CF-4816-B97D-62529525C79B}"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adeau avec un remplissage uni"/>
        </a:ext>
      </dgm:extLst>
    </dgm:pt>
    <dgm:pt modelId="{FE782F9F-BC85-433B-84A5-3970B888ABC4}" type="pres">
      <dgm:prSet presAssocID="{7962CAEB-79CF-4816-B97D-62529525C79B}" presName="spaceRect" presStyleCnt="0"/>
      <dgm:spPr/>
    </dgm:pt>
    <dgm:pt modelId="{013519FC-51D7-477E-BDC1-2BFE8E189920}" type="pres">
      <dgm:prSet presAssocID="{7962CAEB-79CF-4816-B97D-62529525C79B}" presName="textRect" presStyleLbl="revTx" presStyleIdx="2" presStyleCnt="4">
        <dgm:presLayoutVars>
          <dgm:chMax val="1"/>
          <dgm:chPref val="1"/>
        </dgm:presLayoutVars>
      </dgm:prSet>
      <dgm:spPr/>
    </dgm:pt>
    <dgm:pt modelId="{A7B39691-F60C-4FCC-8AEA-D1F06635AF00}" type="pres">
      <dgm:prSet presAssocID="{77DF5468-EA43-4417-9060-FF16F4257602}" presName="sibTrans" presStyleCnt="0"/>
      <dgm:spPr/>
    </dgm:pt>
    <dgm:pt modelId="{65489A3C-A061-4B9F-BCD7-CEEEC0AC4DAE}" type="pres">
      <dgm:prSet presAssocID="{96171ECD-3A7A-43E8-AE63-8CEB49300EA9}" presName="compNode" presStyleCnt="0"/>
      <dgm:spPr/>
    </dgm:pt>
    <dgm:pt modelId="{46C29C99-AD46-4B9E-96CB-531FFDA95F15}" type="pres">
      <dgm:prSet presAssocID="{96171ECD-3A7A-43E8-AE63-8CEB49300EA9}" presName="iconBgRect" presStyleLbl="bgShp" presStyleIdx="3" presStyleCnt="4"/>
      <dgm:spPr>
        <a:prstGeom prst="round2DiagRect">
          <a:avLst>
            <a:gd name="adj1" fmla="val 29727"/>
            <a:gd name="adj2" fmla="val 0"/>
          </a:avLst>
        </a:prstGeom>
      </dgm:spPr>
    </dgm:pt>
    <dgm:pt modelId="{936FD742-D59E-4E22-B28D-602D2B6422FB}" type="pres">
      <dgm:prSet presAssocID="{96171ECD-3A7A-43E8-AE63-8CEB49300EA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llar"/>
        </a:ext>
      </dgm:extLst>
    </dgm:pt>
    <dgm:pt modelId="{1B7E01B2-E291-4780-A326-96CD82581AF4}" type="pres">
      <dgm:prSet presAssocID="{96171ECD-3A7A-43E8-AE63-8CEB49300EA9}" presName="spaceRect" presStyleCnt="0"/>
      <dgm:spPr/>
    </dgm:pt>
    <dgm:pt modelId="{B04E061B-56A2-4222-8552-A3326B705DD9}" type="pres">
      <dgm:prSet presAssocID="{96171ECD-3A7A-43E8-AE63-8CEB49300EA9}" presName="textRect" presStyleLbl="revTx" presStyleIdx="3" presStyleCnt="4">
        <dgm:presLayoutVars>
          <dgm:chMax val="1"/>
          <dgm:chPref val="1"/>
        </dgm:presLayoutVars>
      </dgm:prSet>
      <dgm:spPr/>
    </dgm:pt>
  </dgm:ptLst>
  <dgm:cxnLst>
    <dgm:cxn modelId="{7FB8A634-615F-4474-A419-35D723A8E5B1}" type="presOf" srcId="{B1356D02-5B17-4911-88A4-70390FF32CE0}" destId="{865713DD-23F8-4B66-8580-102717EA2564}" srcOrd="0" destOrd="0" presId="urn:microsoft.com/office/officeart/2018/5/layout/IconLeafLabelList"/>
    <dgm:cxn modelId="{66519F3C-BC77-4BF8-95BC-9FE16CBA5953}" srcId="{117C1B97-280A-4B9C-A445-64E05A9B918C}" destId="{7962CAEB-79CF-4816-B97D-62529525C79B}" srcOrd="2" destOrd="0" parTransId="{968F5CED-68D2-4310-9AC8-F9CC3769FEAD}" sibTransId="{77DF5468-EA43-4417-9060-FF16F4257602}"/>
    <dgm:cxn modelId="{E60C006C-A19A-4AE9-9741-CE3015BEF8D7}" srcId="{117C1B97-280A-4B9C-A445-64E05A9B918C}" destId="{96171ECD-3A7A-43E8-AE63-8CEB49300EA9}" srcOrd="3" destOrd="0" parTransId="{B8BACCE3-D630-4C1B-BC61-496F4B254BBC}" sibTransId="{F0093592-B487-47EE-AA48-229A66B900F5}"/>
    <dgm:cxn modelId="{1D2CECA9-1B22-4305-9EC4-B9E34A8836FA}" type="presOf" srcId="{96171ECD-3A7A-43E8-AE63-8CEB49300EA9}" destId="{B04E061B-56A2-4222-8552-A3326B705DD9}" srcOrd="0" destOrd="0" presId="urn:microsoft.com/office/officeart/2018/5/layout/IconLeafLabelList"/>
    <dgm:cxn modelId="{D88905AA-A421-463A-A1C6-C755E543ACAB}" srcId="{117C1B97-280A-4B9C-A445-64E05A9B918C}" destId="{C41BBA54-61C9-4614-BBD3-A5DA57A11ED5}" srcOrd="1" destOrd="0" parTransId="{CD797361-4F1D-44BA-883D-9D60464777C2}" sibTransId="{9A55D37A-273A-4BF3-A4E0-C7B811DA59D2}"/>
    <dgm:cxn modelId="{968579AD-AFC7-4478-A1D7-2A1FF8A5C88D}" type="presOf" srcId="{C41BBA54-61C9-4614-BBD3-A5DA57A11ED5}" destId="{528256AF-D435-43C2-8673-FC979D93AD47}" srcOrd="0" destOrd="0" presId="urn:microsoft.com/office/officeart/2018/5/layout/IconLeafLabelList"/>
    <dgm:cxn modelId="{4CC8C7B1-DD27-448B-985A-E1AF6E5AA85A}" type="presOf" srcId="{117C1B97-280A-4B9C-A445-64E05A9B918C}" destId="{24FF1B6B-194E-479C-B19B-7CA8B2658D06}" srcOrd="0" destOrd="0" presId="urn:microsoft.com/office/officeart/2018/5/layout/IconLeafLabelList"/>
    <dgm:cxn modelId="{D9CC7DB6-7A7D-438D-B642-1AA9F2E86BDD}" type="presOf" srcId="{7962CAEB-79CF-4816-B97D-62529525C79B}" destId="{013519FC-51D7-477E-BDC1-2BFE8E189920}" srcOrd="0" destOrd="0" presId="urn:microsoft.com/office/officeart/2018/5/layout/IconLeafLabelList"/>
    <dgm:cxn modelId="{95C624E3-CFBF-45A2-9275-75B3C04CE5E1}" srcId="{117C1B97-280A-4B9C-A445-64E05A9B918C}" destId="{B1356D02-5B17-4911-88A4-70390FF32CE0}" srcOrd="0" destOrd="0" parTransId="{DC94B21E-F78B-4146-AD6B-C6E87F7B1612}" sibTransId="{92FA308F-C5D1-44CB-8417-AA6D4E61D0CC}"/>
    <dgm:cxn modelId="{C96CB18B-49B6-453F-B36B-0F9A7217781D}" type="presParOf" srcId="{24FF1B6B-194E-479C-B19B-7CA8B2658D06}" destId="{B6BD6201-7396-4EEC-838F-3902A4B18EBB}" srcOrd="0" destOrd="0" presId="urn:microsoft.com/office/officeart/2018/5/layout/IconLeafLabelList"/>
    <dgm:cxn modelId="{F1D8F0C1-1F98-4563-9E6B-97AED1580180}" type="presParOf" srcId="{B6BD6201-7396-4EEC-838F-3902A4B18EBB}" destId="{F72D5EF1-A57D-41EC-8C47-F280EABB4FCE}" srcOrd="0" destOrd="0" presId="urn:microsoft.com/office/officeart/2018/5/layout/IconLeafLabelList"/>
    <dgm:cxn modelId="{992FAE04-45DB-40F1-A00D-1E9BD3F1CEB5}" type="presParOf" srcId="{B6BD6201-7396-4EEC-838F-3902A4B18EBB}" destId="{9D693277-1D7B-42FC-BC52-286693A93ACE}" srcOrd="1" destOrd="0" presId="urn:microsoft.com/office/officeart/2018/5/layout/IconLeafLabelList"/>
    <dgm:cxn modelId="{882FCBC8-90E3-459D-9685-A609901C5D44}" type="presParOf" srcId="{B6BD6201-7396-4EEC-838F-3902A4B18EBB}" destId="{59836731-9D5E-4BA7-99B9-C99B6EFCD74A}" srcOrd="2" destOrd="0" presId="urn:microsoft.com/office/officeart/2018/5/layout/IconLeafLabelList"/>
    <dgm:cxn modelId="{B3F68C7F-F92F-4585-ADBA-26448EBFF6B1}" type="presParOf" srcId="{B6BD6201-7396-4EEC-838F-3902A4B18EBB}" destId="{865713DD-23F8-4B66-8580-102717EA2564}" srcOrd="3" destOrd="0" presId="urn:microsoft.com/office/officeart/2018/5/layout/IconLeafLabelList"/>
    <dgm:cxn modelId="{74EA6E1E-CE38-473E-937F-608EB031C27F}" type="presParOf" srcId="{24FF1B6B-194E-479C-B19B-7CA8B2658D06}" destId="{AC20E4ED-D2DD-45E1-A5B8-F7C8FB9652DF}" srcOrd="1" destOrd="0" presId="urn:microsoft.com/office/officeart/2018/5/layout/IconLeafLabelList"/>
    <dgm:cxn modelId="{9F5D8992-0560-4114-89B3-F0EA8A530B3E}" type="presParOf" srcId="{24FF1B6B-194E-479C-B19B-7CA8B2658D06}" destId="{0D1ADD18-CDEC-474A-9A23-A1D4B37C4F79}" srcOrd="2" destOrd="0" presId="urn:microsoft.com/office/officeart/2018/5/layout/IconLeafLabelList"/>
    <dgm:cxn modelId="{B354FCBC-1A95-4883-84AE-01BDB55ADC17}" type="presParOf" srcId="{0D1ADD18-CDEC-474A-9A23-A1D4B37C4F79}" destId="{764D526C-A18C-4284-9EE1-D88DEBC4AEDD}" srcOrd="0" destOrd="0" presId="urn:microsoft.com/office/officeart/2018/5/layout/IconLeafLabelList"/>
    <dgm:cxn modelId="{4B31CF22-44B2-4160-BA89-73573871698C}" type="presParOf" srcId="{0D1ADD18-CDEC-474A-9A23-A1D4B37C4F79}" destId="{8E1E8685-1482-4721-B91A-4DE75E2E29FA}" srcOrd="1" destOrd="0" presId="urn:microsoft.com/office/officeart/2018/5/layout/IconLeafLabelList"/>
    <dgm:cxn modelId="{538D2F69-728F-4F82-B112-149AD27E169A}" type="presParOf" srcId="{0D1ADD18-CDEC-474A-9A23-A1D4B37C4F79}" destId="{5BEBB134-5077-4776-BB2D-52C9CFBD5A88}" srcOrd="2" destOrd="0" presId="urn:microsoft.com/office/officeart/2018/5/layout/IconLeafLabelList"/>
    <dgm:cxn modelId="{66497668-A3B6-44FD-944E-5CFCAE81EBB2}" type="presParOf" srcId="{0D1ADD18-CDEC-474A-9A23-A1D4B37C4F79}" destId="{528256AF-D435-43C2-8673-FC979D93AD47}" srcOrd="3" destOrd="0" presId="urn:microsoft.com/office/officeart/2018/5/layout/IconLeafLabelList"/>
    <dgm:cxn modelId="{5F15E932-0150-48AC-AC6E-C1D26C2C332C}" type="presParOf" srcId="{24FF1B6B-194E-479C-B19B-7CA8B2658D06}" destId="{05F4FD4B-218A-4E6F-A960-78ABE4E5A0CC}" srcOrd="3" destOrd="0" presId="urn:microsoft.com/office/officeart/2018/5/layout/IconLeafLabelList"/>
    <dgm:cxn modelId="{203766BF-366B-42E8-AD9C-97FCC182073D}" type="presParOf" srcId="{24FF1B6B-194E-479C-B19B-7CA8B2658D06}" destId="{9051C448-71FA-4836-90DE-E2FE8D9A8D08}" srcOrd="4" destOrd="0" presId="urn:microsoft.com/office/officeart/2018/5/layout/IconLeafLabelList"/>
    <dgm:cxn modelId="{1C723567-F2F7-4834-95BF-7F91F6038511}" type="presParOf" srcId="{9051C448-71FA-4836-90DE-E2FE8D9A8D08}" destId="{91114D42-D296-428F-A486-0491C79E2D1B}" srcOrd="0" destOrd="0" presId="urn:microsoft.com/office/officeart/2018/5/layout/IconLeafLabelList"/>
    <dgm:cxn modelId="{EDBA81D9-CA72-45F0-A3E2-55E7FF338EED}" type="presParOf" srcId="{9051C448-71FA-4836-90DE-E2FE8D9A8D08}" destId="{EB94B157-823B-40C3-A13A-4A1C9157D1B4}" srcOrd="1" destOrd="0" presId="urn:microsoft.com/office/officeart/2018/5/layout/IconLeafLabelList"/>
    <dgm:cxn modelId="{7C459418-4919-4F37-89EC-85B076EC7391}" type="presParOf" srcId="{9051C448-71FA-4836-90DE-E2FE8D9A8D08}" destId="{FE782F9F-BC85-433B-84A5-3970B888ABC4}" srcOrd="2" destOrd="0" presId="urn:microsoft.com/office/officeart/2018/5/layout/IconLeafLabelList"/>
    <dgm:cxn modelId="{79687C5A-D6C4-423B-9196-8989106245F1}" type="presParOf" srcId="{9051C448-71FA-4836-90DE-E2FE8D9A8D08}" destId="{013519FC-51D7-477E-BDC1-2BFE8E189920}" srcOrd="3" destOrd="0" presId="urn:microsoft.com/office/officeart/2018/5/layout/IconLeafLabelList"/>
    <dgm:cxn modelId="{A7140341-B564-47C9-8784-E1EC2A7FFEDB}" type="presParOf" srcId="{24FF1B6B-194E-479C-B19B-7CA8B2658D06}" destId="{A7B39691-F60C-4FCC-8AEA-D1F06635AF00}" srcOrd="5" destOrd="0" presId="urn:microsoft.com/office/officeart/2018/5/layout/IconLeafLabelList"/>
    <dgm:cxn modelId="{2A07AAAE-3C6E-479C-AAC9-F24663BB572C}" type="presParOf" srcId="{24FF1B6B-194E-479C-B19B-7CA8B2658D06}" destId="{65489A3C-A061-4B9F-BCD7-CEEEC0AC4DAE}" srcOrd="6" destOrd="0" presId="urn:microsoft.com/office/officeart/2018/5/layout/IconLeafLabelList"/>
    <dgm:cxn modelId="{4E34A527-584D-4671-8167-0EFD0E8D5A8E}" type="presParOf" srcId="{65489A3C-A061-4B9F-BCD7-CEEEC0AC4DAE}" destId="{46C29C99-AD46-4B9E-96CB-531FFDA95F15}" srcOrd="0" destOrd="0" presId="urn:microsoft.com/office/officeart/2018/5/layout/IconLeafLabelList"/>
    <dgm:cxn modelId="{F33E876E-A329-4F7F-AAF6-D05693F24BF1}" type="presParOf" srcId="{65489A3C-A061-4B9F-BCD7-CEEEC0AC4DAE}" destId="{936FD742-D59E-4E22-B28D-602D2B6422FB}" srcOrd="1" destOrd="0" presId="urn:microsoft.com/office/officeart/2018/5/layout/IconLeafLabelList"/>
    <dgm:cxn modelId="{8707AF7D-8EE7-4EFA-9E8F-F370786B9821}" type="presParOf" srcId="{65489A3C-A061-4B9F-BCD7-CEEEC0AC4DAE}" destId="{1B7E01B2-E291-4780-A326-96CD82581AF4}" srcOrd="2" destOrd="0" presId="urn:microsoft.com/office/officeart/2018/5/layout/IconLeafLabelList"/>
    <dgm:cxn modelId="{407B7AB8-33EF-49CA-A644-6E1550966048}" type="presParOf" srcId="{65489A3C-A061-4B9F-BCD7-CEEEC0AC4DAE}" destId="{B04E061B-56A2-4222-8552-A3326B705DD9}"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B86AD1-61F1-4559-ADF0-3636A047BE99}"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7C367884-FD0F-40F9-A958-D9F4DAF91B6D}">
      <dgm:prSet/>
      <dgm:spPr/>
      <dgm:t>
        <a:bodyPr/>
        <a:lstStyle/>
        <a:p>
          <a:r>
            <a:rPr lang="fr-CA" noProof="0" dirty="0"/>
            <a:t>- Trouver des rabais locaux en un seul endroit</a:t>
          </a:r>
        </a:p>
      </dgm:t>
    </dgm:pt>
    <dgm:pt modelId="{06DC620F-6CD2-40E1-A9F3-E8B31D12F7F3}" type="parTrans" cxnId="{914B080E-D38C-481E-9ED1-B74CC5120103}">
      <dgm:prSet/>
      <dgm:spPr/>
      <dgm:t>
        <a:bodyPr/>
        <a:lstStyle/>
        <a:p>
          <a:endParaRPr lang="en-US"/>
        </a:p>
      </dgm:t>
    </dgm:pt>
    <dgm:pt modelId="{95D9BACC-69F0-42EA-9CE2-F1C622768D6A}" type="sibTrans" cxnId="{914B080E-D38C-481E-9ED1-B74CC5120103}">
      <dgm:prSet/>
      <dgm:spPr/>
      <dgm:t>
        <a:bodyPr/>
        <a:lstStyle/>
        <a:p>
          <a:endParaRPr lang="en-US"/>
        </a:p>
      </dgm:t>
    </dgm:pt>
    <dgm:pt modelId="{C3A41F71-0EFB-4F35-B1BB-697C609CBA4C}">
      <dgm:prSet/>
      <dgm:spPr/>
      <dgm:t>
        <a:bodyPr/>
        <a:lstStyle/>
        <a:p>
          <a:r>
            <a:rPr lang="fr-CA" noProof="0" dirty="0"/>
            <a:t>- Économiser sur des commerces qu’ils aiment déjà</a:t>
          </a:r>
        </a:p>
      </dgm:t>
    </dgm:pt>
    <dgm:pt modelId="{16B49403-E4EE-4AFE-BDEE-3D5241929918}" type="parTrans" cxnId="{4088B907-79BF-4316-9ED2-5305C59B9241}">
      <dgm:prSet/>
      <dgm:spPr/>
      <dgm:t>
        <a:bodyPr/>
        <a:lstStyle/>
        <a:p>
          <a:endParaRPr lang="en-US"/>
        </a:p>
      </dgm:t>
    </dgm:pt>
    <dgm:pt modelId="{3203CFBF-E74C-439C-A6CE-99704091BA41}" type="sibTrans" cxnId="{4088B907-79BF-4316-9ED2-5305C59B9241}">
      <dgm:prSet/>
      <dgm:spPr/>
      <dgm:t>
        <a:bodyPr/>
        <a:lstStyle/>
        <a:p>
          <a:endParaRPr lang="en-US"/>
        </a:p>
      </dgm:t>
    </dgm:pt>
    <dgm:pt modelId="{EA12A2AB-FD93-45F0-BCFC-E1A05D6A0F7C}">
      <dgm:prSet/>
      <dgm:spPr/>
      <dgm:t>
        <a:bodyPr/>
        <a:lstStyle/>
        <a:p>
          <a:r>
            <a:rPr lang="fr-CA" noProof="0" dirty="0"/>
            <a:t>- Recevoir des offres personnalisées par l’IA</a:t>
          </a:r>
        </a:p>
      </dgm:t>
    </dgm:pt>
    <dgm:pt modelId="{8C640150-0A00-4C02-A990-1CEDB7170377}" type="parTrans" cxnId="{880ECA9E-443A-4AA1-99D7-7B8842CEE3E8}">
      <dgm:prSet/>
      <dgm:spPr/>
      <dgm:t>
        <a:bodyPr/>
        <a:lstStyle/>
        <a:p>
          <a:endParaRPr lang="en-US"/>
        </a:p>
      </dgm:t>
    </dgm:pt>
    <dgm:pt modelId="{F6FE90BA-8F0F-4C21-B079-185383615F0F}" type="sibTrans" cxnId="{880ECA9E-443A-4AA1-99D7-7B8842CEE3E8}">
      <dgm:prSet/>
      <dgm:spPr/>
      <dgm:t>
        <a:bodyPr/>
        <a:lstStyle/>
        <a:p>
          <a:endParaRPr lang="en-US"/>
        </a:p>
      </dgm:t>
    </dgm:pt>
    <dgm:pt modelId="{1E3145BA-32CD-4F2B-B13D-5695A5119274}">
      <dgm:prSet/>
      <dgm:spPr/>
      <dgm:t>
        <a:bodyPr/>
        <a:lstStyle/>
        <a:p>
          <a:r>
            <a:rPr lang="fr-CA" noProof="0" dirty="0"/>
            <a:t>- Participer au soutien de l'économie locale</a:t>
          </a:r>
        </a:p>
      </dgm:t>
    </dgm:pt>
    <dgm:pt modelId="{8004146F-F8DE-4391-A0FE-1159ED1944F5}" type="parTrans" cxnId="{6879BC35-80E4-4AFD-9EA6-940F92511EF4}">
      <dgm:prSet/>
      <dgm:spPr/>
      <dgm:t>
        <a:bodyPr/>
        <a:lstStyle/>
        <a:p>
          <a:endParaRPr lang="en-US"/>
        </a:p>
      </dgm:t>
    </dgm:pt>
    <dgm:pt modelId="{0C9C6B5A-2D26-426A-B19D-389481163698}" type="sibTrans" cxnId="{6879BC35-80E4-4AFD-9EA6-940F92511EF4}">
      <dgm:prSet/>
      <dgm:spPr/>
      <dgm:t>
        <a:bodyPr/>
        <a:lstStyle/>
        <a:p>
          <a:endParaRPr lang="en-US"/>
        </a:p>
      </dgm:t>
    </dgm:pt>
    <dgm:pt modelId="{622E3855-7A19-495A-A8B7-235A7289D244}" type="pres">
      <dgm:prSet presAssocID="{9CB86AD1-61F1-4559-ADF0-3636A047BE99}" presName="matrix" presStyleCnt="0">
        <dgm:presLayoutVars>
          <dgm:chMax val="1"/>
          <dgm:dir/>
          <dgm:resizeHandles val="exact"/>
        </dgm:presLayoutVars>
      </dgm:prSet>
      <dgm:spPr/>
    </dgm:pt>
    <dgm:pt modelId="{0FC8A460-A36E-4768-B179-E9289AF48A9F}" type="pres">
      <dgm:prSet presAssocID="{9CB86AD1-61F1-4559-ADF0-3636A047BE99}" presName="diamond" presStyleLbl="bgShp" presStyleIdx="0" presStyleCnt="1"/>
      <dgm:spPr/>
    </dgm:pt>
    <dgm:pt modelId="{1209E6AC-7960-40D9-94E6-4F9DAE0586CC}" type="pres">
      <dgm:prSet presAssocID="{9CB86AD1-61F1-4559-ADF0-3636A047BE99}" presName="quad1" presStyleLbl="node1" presStyleIdx="0" presStyleCnt="4">
        <dgm:presLayoutVars>
          <dgm:chMax val="0"/>
          <dgm:chPref val="0"/>
          <dgm:bulletEnabled val="1"/>
        </dgm:presLayoutVars>
      </dgm:prSet>
      <dgm:spPr/>
    </dgm:pt>
    <dgm:pt modelId="{4D8172A3-DF11-4459-AA46-45B1FAB600AE}" type="pres">
      <dgm:prSet presAssocID="{9CB86AD1-61F1-4559-ADF0-3636A047BE99}" presName="quad2" presStyleLbl="node1" presStyleIdx="1" presStyleCnt="4" custLinFactNeighborX="2785" custLinFactNeighborY="-2228">
        <dgm:presLayoutVars>
          <dgm:chMax val="0"/>
          <dgm:chPref val="0"/>
          <dgm:bulletEnabled val="1"/>
        </dgm:presLayoutVars>
      </dgm:prSet>
      <dgm:spPr/>
    </dgm:pt>
    <dgm:pt modelId="{CCD6F3C7-62EE-44B9-B99B-09BDC89C6380}" type="pres">
      <dgm:prSet presAssocID="{9CB86AD1-61F1-4559-ADF0-3636A047BE99}" presName="quad3" presStyleLbl="node1" presStyleIdx="2" presStyleCnt="4">
        <dgm:presLayoutVars>
          <dgm:chMax val="0"/>
          <dgm:chPref val="0"/>
          <dgm:bulletEnabled val="1"/>
        </dgm:presLayoutVars>
      </dgm:prSet>
      <dgm:spPr/>
    </dgm:pt>
    <dgm:pt modelId="{DAC2B31E-2875-4AB2-82E7-3F2B1E9941B0}" type="pres">
      <dgm:prSet presAssocID="{9CB86AD1-61F1-4559-ADF0-3636A047BE99}" presName="quad4" presStyleLbl="node1" presStyleIdx="3" presStyleCnt="4">
        <dgm:presLayoutVars>
          <dgm:chMax val="0"/>
          <dgm:chPref val="0"/>
          <dgm:bulletEnabled val="1"/>
        </dgm:presLayoutVars>
      </dgm:prSet>
      <dgm:spPr/>
    </dgm:pt>
  </dgm:ptLst>
  <dgm:cxnLst>
    <dgm:cxn modelId="{4088B907-79BF-4316-9ED2-5305C59B9241}" srcId="{9CB86AD1-61F1-4559-ADF0-3636A047BE99}" destId="{C3A41F71-0EFB-4F35-B1BB-697C609CBA4C}" srcOrd="1" destOrd="0" parTransId="{16B49403-E4EE-4AFE-BDEE-3D5241929918}" sibTransId="{3203CFBF-E74C-439C-A6CE-99704091BA41}"/>
    <dgm:cxn modelId="{914B080E-D38C-481E-9ED1-B74CC5120103}" srcId="{9CB86AD1-61F1-4559-ADF0-3636A047BE99}" destId="{7C367884-FD0F-40F9-A958-D9F4DAF91B6D}" srcOrd="0" destOrd="0" parTransId="{06DC620F-6CD2-40E1-A9F3-E8B31D12F7F3}" sibTransId="{95D9BACC-69F0-42EA-9CE2-F1C622768D6A}"/>
    <dgm:cxn modelId="{D588BC1C-870C-4FE7-B205-4B4F65F7E307}" type="presOf" srcId="{1E3145BA-32CD-4F2B-B13D-5695A5119274}" destId="{DAC2B31E-2875-4AB2-82E7-3F2B1E9941B0}" srcOrd="0" destOrd="0" presId="urn:microsoft.com/office/officeart/2005/8/layout/matrix3"/>
    <dgm:cxn modelId="{FB4A9329-0072-4E7B-9408-873695192F30}" type="presOf" srcId="{9CB86AD1-61F1-4559-ADF0-3636A047BE99}" destId="{622E3855-7A19-495A-A8B7-235A7289D244}" srcOrd="0" destOrd="0" presId="urn:microsoft.com/office/officeart/2005/8/layout/matrix3"/>
    <dgm:cxn modelId="{6879BC35-80E4-4AFD-9EA6-940F92511EF4}" srcId="{9CB86AD1-61F1-4559-ADF0-3636A047BE99}" destId="{1E3145BA-32CD-4F2B-B13D-5695A5119274}" srcOrd="3" destOrd="0" parTransId="{8004146F-F8DE-4391-A0FE-1159ED1944F5}" sibTransId="{0C9C6B5A-2D26-426A-B19D-389481163698}"/>
    <dgm:cxn modelId="{EE901C6A-76C9-457A-B96C-0B8C8A5503D1}" type="presOf" srcId="{C3A41F71-0EFB-4F35-B1BB-697C609CBA4C}" destId="{4D8172A3-DF11-4459-AA46-45B1FAB600AE}" srcOrd="0" destOrd="0" presId="urn:microsoft.com/office/officeart/2005/8/layout/matrix3"/>
    <dgm:cxn modelId="{880ECA9E-443A-4AA1-99D7-7B8842CEE3E8}" srcId="{9CB86AD1-61F1-4559-ADF0-3636A047BE99}" destId="{EA12A2AB-FD93-45F0-BCFC-E1A05D6A0F7C}" srcOrd="2" destOrd="0" parTransId="{8C640150-0A00-4C02-A990-1CEDB7170377}" sibTransId="{F6FE90BA-8F0F-4C21-B079-185383615F0F}"/>
    <dgm:cxn modelId="{536E76A3-A584-4EB3-B8A0-19AC9CF1DE8A}" type="presOf" srcId="{EA12A2AB-FD93-45F0-BCFC-E1A05D6A0F7C}" destId="{CCD6F3C7-62EE-44B9-B99B-09BDC89C6380}" srcOrd="0" destOrd="0" presId="urn:microsoft.com/office/officeart/2005/8/layout/matrix3"/>
    <dgm:cxn modelId="{99E07BFA-04DA-4974-AA08-1032FE50521C}" type="presOf" srcId="{7C367884-FD0F-40F9-A958-D9F4DAF91B6D}" destId="{1209E6AC-7960-40D9-94E6-4F9DAE0586CC}" srcOrd="0" destOrd="0" presId="urn:microsoft.com/office/officeart/2005/8/layout/matrix3"/>
    <dgm:cxn modelId="{7A1F0A5B-F70C-4891-97D8-809467B50EAA}" type="presParOf" srcId="{622E3855-7A19-495A-A8B7-235A7289D244}" destId="{0FC8A460-A36E-4768-B179-E9289AF48A9F}" srcOrd="0" destOrd="0" presId="urn:microsoft.com/office/officeart/2005/8/layout/matrix3"/>
    <dgm:cxn modelId="{A88456C6-B4B5-4BA2-B955-E9B996BF96A4}" type="presParOf" srcId="{622E3855-7A19-495A-A8B7-235A7289D244}" destId="{1209E6AC-7960-40D9-94E6-4F9DAE0586CC}" srcOrd="1" destOrd="0" presId="urn:microsoft.com/office/officeart/2005/8/layout/matrix3"/>
    <dgm:cxn modelId="{33E2B267-04C8-44E0-A80F-A291F71AA0DD}" type="presParOf" srcId="{622E3855-7A19-495A-A8B7-235A7289D244}" destId="{4D8172A3-DF11-4459-AA46-45B1FAB600AE}" srcOrd="2" destOrd="0" presId="urn:microsoft.com/office/officeart/2005/8/layout/matrix3"/>
    <dgm:cxn modelId="{CFE85B0C-C3E7-40B2-9DF6-22242314A3B4}" type="presParOf" srcId="{622E3855-7A19-495A-A8B7-235A7289D244}" destId="{CCD6F3C7-62EE-44B9-B99B-09BDC89C6380}" srcOrd="3" destOrd="0" presId="urn:microsoft.com/office/officeart/2005/8/layout/matrix3"/>
    <dgm:cxn modelId="{6014B999-B081-446E-A9AC-22BD79288C54}" type="presParOf" srcId="{622E3855-7A19-495A-A8B7-235A7289D244}" destId="{DAC2B31E-2875-4AB2-82E7-3F2B1E9941B0}"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D5A5558-4635-4394-97DF-5B32ADD9B178}" type="doc">
      <dgm:prSet loTypeId="urn:microsoft.com/office/officeart/2005/8/layout/vList5" loCatId="list" qsTypeId="urn:microsoft.com/office/officeart/2005/8/quickstyle/simple4" qsCatId="simple" csTypeId="urn:microsoft.com/office/officeart/2005/8/colors/colorful1" csCatId="colorful" phldr="1"/>
      <dgm:spPr/>
      <dgm:t>
        <a:bodyPr/>
        <a:lstStyle/>
        <a:p>
          <a:endParaRPr lang="en-US"/>
        </a:p>
      </dgm:t>
    </dgm:pt>
    <dgm:pt modelId="{4D960295-F38E-4B87-AF5B-115C24567296}">
      <dgm:prSet/>
      <dgm:spPr/>
      <dgm:t>
        <a:bodyPr/>
        <a:lstStyle/>
        <a:p>
          <a:r>
            <a:rPr lang="fr-CA" noProof="0" dirty="0"/>
            <a:t>- Créer et partager leurs offres en moins de 20 minutes grâce à notre agent IA</a:t>
          </a:r>
        </a:p>
      </dgm:t>
    </dgm:pt>
    <dgm:pt modelId="{9A93F0DE-CFC4-4BAF-B795-531BE1A55CE9}" type="parTrans" cxnId="{4F702CF1-E42A-4EA5-9274-187105182136}">
      <dgm:prSet/>
      <dgm:spPr/>
      <dgm:t>
        <a:bodyPr/>
        <a:lstStyle/>
        <a:p>
          <a:endParaRPr lang="en-US"/>
        </a:p>
      </dgm:t>
    </dgm:pt>
    <dgm:pt modelId="{692BE224-53CB-41ED-B12C-B1DF10162287}" type="sibTrans" cxnId="{4F702CF1-E42A-4EA5-9274-187105182136}">
      <dgm:prSet/>
      <dgm:spPr/>
      <dgm:t>
        <a:bodyPr/>
        <a:lstStyle/>
        <a:p>
          <a:endParaRPr lang="en-US"/>
        </a:p>
      </dgm:t>
    </dgm:pt>
    <dgm:pt modelId="{053DDB40-3272-4BB1-B3F1-294944F251CB}">
      <dgm:prSet/>
      <dgm:spPr>
        <a:solidFill>
          <a:srgbClr val="00B050"/>
        </a:solidFill>
      </dgm:spPr>
      <dgm:t>
        <a:bodyPr/>
        <a:lstStyle/>
        <a:p>
          <a:r>
            <a:rPr lang="fr-CA" noProof="0" dirty="0"/>
            <a:t>- Aucun pourcentage prélevé sur leurs ventes</a:t>
          </a:r>
        </a:p>
      </dgm:t>
    </dgm:pt>
    <dgm:pt modelId="{8BCA3E9B-CC8C-412A-B4CB-19DB4678D241}" type="parTrans" cxnId="{93FB87BA-B087-482E-91F0-5021678016D6}">
      <dgm:prSet/>
      <dgm:spPr/>
      <dgm:t>
        <a:bodyPr/>
        <a:lstStyle/>
        <a:p>
          <a:endParaRPr lang="en-US"/>
        </a:p>
      </dgm:t>
    </dgm:pt>
    <dgm:pt modelId="{6822E3B5-F423-4284-B7B5-F8E2DC34DE47}" type="sibTrans" cxnId="{93FB87BA-B087-482E-91F0-5021678016D6}">
      <dgm:prSet/>
      <dgm:spPr/>
      <dgm:t>
        <a:bodyPr/>
        <a:lstStyle/>
        <a:p>
          <a:endParaRPr lang="en-US"/>
        </a:p>
      </dgm:t>
    </dgm:pt>
    <dgm:pt modelId="{4583A351-5DE3-46A2-B059-F2E1D3A8F343}">
      <dgm:prSet/>
      <dgm:spPr/>
      <dgm:t>
        <a:bodyPr/>
        <a:lstStyle/>
        <a:p>
          <a:r>
            <a:rPr lang="fr-CA" noProof="0" dirty="0"/>
            <a:t>- Visibilité immédiate auprès des gens de leur région</a:t>
          </a:r>
        </a:p>
      </dgm:t>
    </dgm:pt>
    <dgm:pt modelId="{4C81E685-0C39-4FB6-9613-B667068074C9}" type="parTrans" cxnId="{14C6ED74-1931-4CA9-9004-B521732555C0}">
      <dgm:prSet/>
      <dgm:spPr/>
      <dgm:t>
        <a:bodyPr/>
        <a:lstStyle/>
        <a:p>
          <a:endParaRPr lang="en-US"/>
        </a:p>
      </dgm:t>
    </dgm:pt>
    <dgm:pt modelId="{BF8582F4-2DA8-4CCB-98FB-FA51696C0C25}" type="sibTrans" cxnId="{14C6ED74-1931-4CA9-9004-B521732555C0}">
      <dgm:prSet/>
      <dgm:spPr/>
      <dgm:t>
        <a:bodyPr/>
        <a:lstStyle/>
        <a:p>
          <a:endParaRPr lang="en-US"/>
        </a:p>
      </dgm:t>
    </dgm:pt>
    <dgm:pt modelId="{6E2A6EF1-EDC8-4529-A90D-561182DB98D3}">
      <dgm:prSet/>
      <dgm:spPr>
        <a:solidFill>
          <a:schemeClr val="tx2"/>
        </a:solidFill>
      </dgm:spPr>
      <dgm:t>
        <a:bodyPr/>
        <a:lstStyle/>
        <a:p>
          <a:r>
            <a:rPr lang="fr-CA" noProof="0" dirty="0"/>
            <a:t>- Plus de clients, sans risque et sans engagement</a:t>
          </a:r>
        </a:p>
      </dgm:t>
    </dgm:pt>
    <dgm:pt modelId="{CD5C4DA2-1682-471B-9F50-0A48FB60F67E}" type="parTrans" cxnId="{00C36C73-FF66-4780-AE80-5788D7A90331}">
      <dgm:prSet/>
      <dgm:spPr/>
      <dgm:t>
        <a:bodyPr/>
        <a:lstStyle/>
        <a:p>
          <a:endParaRPr lang="en-US"/>
        </a:p>
      </dgm:t>
    </dgm:pt>
    <dgm:pt modelId="{C6015C16-3F75-465A-8A3A-319A85DCA54F}" type="sibTrans" cxnId="{00C36C73-FF66-4780-AE80-5788D7A90331}">
      <dgm:prSet/>
      <dgm:spPr/>
      <dgm:t>
        <a:bodyPr/>
        <a:lstStyle/>
        <a:p>
          <a:endParaRPr lang="en-US"/>
        </a:p>
      </dgm:t>
    </dgm:pt>
    <dgm:pt modelId="{562DC9C1-9902-459D-8AA9-E684FD81C4C8}" type="pres">
      <dgm:prSet presAssocID="{FD5A5558-4635-4394-97DF-5B32ADD9B178}" presName="Name0" presStyleCnt="0">
        <dgm:presLayoutVars>
          <dgm:dir/>
          <dgm:animLvl val="lvl"/>
          <dgm:resizeHandles val="exact"/>
        </dgm:presLayoutVars>
      </dgm:prSet>
      <dgm:spPr/>
    </dgm:pt>
    <dgm:pt modelId="{4E2A046D-133B-4991-B2F3-9A960E356C06}" type="pres">
      <dgm:prSet presAssocID="{4D960295-F38E-4B87-AF5B-115C24567296}" presName="linNode" presStyleCnt="0"/>
      <dgm:spPr/>
    </dgm:pt>
    <dgm:pt modelId="{B6F81C67-A15E-49D2-8EA9-CFDB42228398}" type="pres">
      <dgm:prSet presAssocID="{4D960295-F38E-4B87-AF5B-115C24567296}" presName="parentText" presStyleLbl="node1" presStyleIdx="0" presStyleCnt="4">
        <dgm:presLayoutVars>
          <dgm:chMax val="1"/>
          <dgm:bulletEnabled val="1"/>
        </dgm:presLayoutVars>
      </dgm:prSet>
      <dgm:spPr/>
    </dgm:pt>
    <dgm:pt modelId="{59607B98-43E2-4C91-B336-C787A6206A82}" type="pres">
      <dgm:prSet presAssocID="{692BE224-53CB-41ED-B12C-B1DF10162287}" presName="sp" presStyleCnt="0"/>
      <dgm:spPr/>
    </dgm:pt>
    <dgm:pt modelId="{75490F2E-3DBD-42F0-A9BA-33EC12C2B59C}" type="pres">
      <dgm:prSet presAssocID="{053DDB40-3272-4BB1-B3F1-294944F251CB}" presName="linNode" presStyleCnt="0"/>
      <dgm:spPr/>
    </dgm:pt>
    <dgm:pt modelId="{0087D62A-B96D-41B5-8EDD-640C54010FE5}" type="pres">
      <dgm:prSet presAssocID="{053DDB40-3272-4BB1-B3F1-294944F251CB}" presName="parentText" presStyleLbl="node1" presStyleIdx="1" presStyleCnt="4">
        <dgm:presLayoutVars>
          <dgm:chMax val="1"/>
          <dgm:bulletEnabled val="1"/>
        </dgm:presLayoutVars>
      </dgm:prSet>
      <dgm:spPr/>
    </dgm:pt>
    <dgm:pt modelId="{616C3558-8CC6-4473-960B-643AEE6B91C1}" type="pres">
      <dgm:prSet presAssocID="{6822E3B5-F423-4284-B7B5-F8E2DC34DE47}" presName="sp" presStyleCnt="0"/>
      <dgm:spPr/>
    </dgm:pt>
    <dgm:pt modelId="{54EBECE2-43FC-455A-8402-346FF3F26BF6}" type="pres">
      <dgm:prSet presAssocID="{4583A351-5DE3-46A2-B059-F2E1D3A8F343}" presName="linNode" presStyleCnt="0"/>
      <dgm:spPr/>
    </dgm:pt>
    <dgm:pt modelId="{B9E61191-67B7-4C07-A9F8-BF9EF922EF3E}" type="pres">
      <dgm:prSet presAssocID="{4583A351-5DE3-46A2-B059-F2E1D3A8F343}" presName="parentText" presStyleLbl="node1" presStyleIdx="2" presStyleCnt="4">
        <dgm:presLayoutVars>
          <dgm:chMax val="1"/>
          <dgm:bulletEnabled val="1"/>
        </dgm:presLayoutVars>
      </dgm:prSet>
      <dgm:spPr/>
    </dgm:pt>
    <dgm:pt modelId="{872834C8-5D36-4979-9826-4F7EC8A043F1}" type="pres">
      <dgm:prSet presAssocID="{BF8582F4-2DA8-4CCB-98FB-FA51696C0C25}" presName="sp" presStyleCnt="0"/>
      <dgm:spPr/>
    </dgm:pt>
    <dgm:pt modelId="{D4DD4C00-DEE5-439E-BC10-E7E26BEA870D}" type="pres">
      <dgm:prSet presAssocID="{6E2A6EF1-EDC8-4529-A90D-561182DB98D3}" presName="linNode" presStyleCnt="0"/>
      <dgm:spPr/>
    </dgm:pt>
    <dgm:pt modelId="{D1EF8605-9C36-4D1C-B046-B976627BCC5D}" type="pres">
      <dgm:prSet presAssocID="{6E2A6EF1-EDC8-4529-A90D-561182DB98D3}" presName="parentText" presStyleLbl="node1" presStyleIdx="3" presStyleCnt="4">
        <dgm:presLayoutVars>
          <dgm:chMax val="1"/>
          <dgm:bulletEnabled val="1"/>
        </dgm:presLayoutVars>
      </dgm:prSet>
      <dgm:spPr/>
    </dgm:pt>
  </dgm:ptLst>
  <dgm:cxnLst>
    <dgm:cxn modelId="{BC0E762A-108C-4497-8365-ACE5D03920EF}" type="presOf" srcId="{FD5A5558-4635-4394-97DF-5B32ADD9B178}" destId="{562DC9C1-9902-459D-8AA9-E684FD81C4C8}" srcOrd="0" destOrd="0" presId="urn:microsoft.com/office/officeart/2005/8/layout/vList5"/>
    <dgm:cxn modelId="{898E7C3B-F2F6-4ACA-BC31-42E1696E12CB}" type="presOf" srcId="{053DDB40-3272-4BB1-B3F1-294944F251CB}" destId="{0087D62A-B96D-41B5-8EDD-640C54010FE5}" srcOrd="0" destOrd="0" presId="urn:microsoft.com/office/officeart/2005/8/layout/vList5"/>
    <dgm:cxn modelId="{00C36C73-FF66-4780-AE80-5788D7A90331}" srcId="{FD5A5558-4635-4394-97DF-5B32ADD9B178}" destId="{6E2A6EF1-EDC8-4529-A90D-561182DB98D3}" srcOrd="3" destOrd="0" parTransId="{CD5C4DA2-1682-471B-9F50-0A48FB60F67E}" sibTransId="{C6015C16-3F75-465A-8A3A-319A85DCA54F}"/>
    <dgm:cxn modelId="{14C6ED74-1931-4CA9-9004-B521732555C0}" srcId="{FD5A5558-4635-4394-97DF-5B32ADD9B178}" destId="{4583A351-5DE3-46A2-B059-F2E1D3A8F343}" srcOrd="2" destOrd="0" parTransId="{4C81E685-0C39-4FB6-9613-B667068074C9}" sibTransId="{BF8582F4-2DA8-4CCB-98FB-FA51696C0C25}"/>
    <dgm:cxn modelId="{E4C3A475-8D75-48DB-AE68-692FB5D62B6C}" type="presOf" srcId="{4583A351-5DE3-46A2-B059-F2E1D3A8F343}" destId="{B9E61191-67B7-4C07-A9F8-BF9EF922EF3E}" srcOrd="0" destOrd="0" presId="urn:microsoft.com/office/officeart/2005/8/layout/vList5"/>
    <dgm:cxn modelId="{59C3638C-F2F4-4001-83DE-A1B1A4EAA317}" type="presOf" srcId="{6E2A6EF1-EDC8-4529-A90D-561182DB98D3}" destId="{D1EF8605-9C36-4D1C-B046-B976627BCC5D}" srcOrd="0" destOrd="0" presId="urn:microsoft.com/office/officeart/2005/8/layout/vList5"/>
    <dgm:cxn modelId="{EBA6518F-85F3-4567-95F8-B092A69D9E15}" type="presOf" srcId="{4D960295-F38E-4B87-AF5B-115C24567296}" destId="{B6F81C67-A15E-49D2-8EA9-CFDB42228398}" srcOrd="0" destOrd="0" presId="urn:microsoft.com/office/officeart/2005/8/layout/vList5"/>
    <dgm:cxn modelId="{93FB87BA-B087-482E-91F0-5021678016D6}" srcId="{FD5A5558-4635-4394-97DF-5B32ADD9B178}" destId="{053DDB40-3272-4BB1-B3F1-294944F251CB}" srcOrd="1" destOrd="0" parTransId="{8BCA3E9B-CC8C-412A-B4CB-19DB4678D241}" sibTransId="{6822E3B5-F423-4284-B7B5-F8E2DC34DE47}"/>
    <dgm:cxn modelId="{4F702CF1-E42A-4EA5-9274-187105182136}" srcId="{FD5A5558-4635-4394-97DF-5B32ADD9B178}" destId="{4D960295-F38E-4B87-AF5B-115C24567296}" srcOrd="0" destOrd="0" parTransId="{9A93F0DE-CFC4-4BAF-B795-531BE1A55CE9}" sibTransId="{692BE224-53CB-41ED-B12C-B1DF10162287}"/>
    <dgm:cxn modelId="{DCD6BBC9-FCF8-4542-9940-FDA61F8EB7D4}" type="presParOf" srcId="{562DC9C1-9902-459D-8AA9-E684FD81C4C8}" destId="{4E2A046D-133B-4991-B2F3-9A960E356C06}" srcOrd="0" destOrd="0" presId="urn:microsoft.com/office/officeart/2005/8/layout/vList5"/>
    <dgm:cxn modelId="{5B983653-0C1E-4EFD-8AA2-A56552F87A78}" type="presParOf" srcId="{4E2A046D-133B-4991-B2F3-9A960E356C06}" destId="{B6F81C67-A15E-49D2-8EA9-CFDB42228398}" srcOrd="0" destOrd="0" presId="urn:microsoft.com/office/officeart/2005/8/layout/vList5"/>
    <dgm:cxn modelId="{F0CE9144-40CF-421E-AB7C-D955FDC0AFD2}" type="presParOf" srcId="{562DC9C1-9902-459D-8AA9-E684FD81C4C8}" destId="{59607B98-43E2-4C91-B336-C787A6206A82}" srcOrd="1" destOrd="0" presId="urn:microsoft.com/office/officeart/2005/8/layout/vList5"/>
    <dgm:cxn modelId="{C4EEEDD4-81AE-4A7D-AF60-37D2130136C1}" type="presParOf" srcId="{562DC9C1-9902-459D-8AA9-E684FD81C4C8}" destId="{75490F2E-3DBD-42F0-A9BA-33EC12C2B59C}" srcOrd="2" destOrd="0" presId="urn:microsoft.com/office/officeart/2005/8/layout/vList5"/>
    <dgm:cxn modelId="{A4148656-623F-42E4-AD03-B91209183313}" type="presParOf" srcId="{75490F2E-3DBD-42F0-A9BA-33EC12C2B59C}" destId="{0087D62A-B96D-41B5-8EDD-640C54010FE5}" srcOrd="0" destOrd="0" presId="urn:microsoft.com/office/officeart/2005/8/layout/vList5"/>
    <dgm:cxn modelId="{6E88DEE7-9E47-4D7C-A1DC-6BCE1CF0D97F}" type="presParOf" srcId="{562DC9C1-9902-459D-8AA9-E684FD81C4C8}" destId="{616C3558-8CC6-4473-960B-643AEE6B91C1}" srcOrd="3" destOrd="0" presId="urn:microsoft.com/office/officeart/2005/8/layout/vList5"/>
    <dgm:cxn modelId="{CD5DA5EA-66DA-47A8-94CE-62AD9FBFDAFF}" type="presParOf" srcId="{562DC9C1-9902-459D-8AA9-E684FD81C4C8}" destId="{54EBECE2-43FC-455A-8402-346FF3F26BF6}" srcOrd="4" destOrd="0" presId="urn:microsoft.com/office/officeart/2005/8/layout/vList5"/>
    <dgm:cxn modelId="{FA8B3820-2796-4AD6-8E2F-D30DC9DD2CDF}" type="presParOf" srcId="{54EBECE2-43FC-455A-8402-346FF3F26BF6}" destId="{B9E61191-67B7-4C07-A9F8-BF9EF922EF3E}" srcOrd="0" destOrd="0" presId="urn:microsoft.com/office/officeart/2005/8/layout/vList5"/>
    <dgm:cxn modelId="{EA1D7773-506A-4F06-9D83-812986D84D77}" type="presParOf" srcId="{562DC9C1-9902-459D-8AA9-E684FD81C4C8}" destId="{872834C8-5D36-4979-9826-4F7EC8A043F1}" srcOrd="5" destOrd="0" presId="urn:microsoft.com/office/officeart/2005/8/layout/vList5"/>
    <dgm:cxn modelId="{25519182-2C25-44F5-9343-B4F9AAAF6A36}" type="presParOf" srcId="{562DC9C1-9902-459D-8AA9-E684FD81C4C8}" destId="{D4DD4C00-DEE5-439E-BC10-E7E26BEA870D}" srcOrd="6" destOrd="0" presId="urn:microsoft.com/office/officeart/2005/8/layout/vList5"/>
    <dgm:cxn modelId="{E1D0CC83-3B77-47F0-9A49-AD748740059F}" type="presParOf" srcId="{D4DD4C00-DEE5-439E-BC10-E7E26BEA870D}" destId="{D1EF8605-9C36-4D1C-B046-B976627BCC5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9B9C47-33E8-4BC9-89B5-E3A798CC1C90}">
      <dsp:nvSpPr>
        <dsp:cNvPr id="0" name=""/>
        <dsp:cNvSpPr/>
      </dsp:nvSpPr>
      <dsp:spPr>
        <a:xfrm>
          <a:off x="0" y="127340"/>
          <a:ext cx="5000124" cy="998375"/>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CA" sz="1800" kern="1200" noProof="0" dirty="0"/>
            <a:t>• Une plateforme de rabais 100 % locale</a:t>
          </a:r>
        </a:p>
      </dsp:txBody>
      <dsp:txXfrm>
        <a:off x="48737" y="176077"/>
        <a:ext cx="4902650" cy="900901"/>
      </dsp:txXfrm>
    </dsp:sp>
    <dsp:sp modelId="{8A5DBE51-2EA5-4579-9582-3695B37A6A69}">
      <dsp:nvSpPr>
        <dsp:cNvPr id="0" name=""/>
        <dsp:cNvSpPr/>
      </dsp:nvSpPr>
      <dsp:spPr>
        <a:xfrm>
          <a:off x="0" y="1177556"/>
          <a:ext cx="5000124" cy="998375"/>
        </a:xfrm>
        <a:prstGeom prst="roundRect">
          <a:avLst/>
        </a:prstGeom>
        <a:gradFill rotWithShape="0">
          <a:gsLst>
            <a:gs pos="0">
              <a:schemeClr val="accent5">
                <a:hueOff val="-2483469"/>
                <a:satOff val="9953"/>
                <a:lumOff val="2157"/>
                <a:alphaOff val="0"/>
                <a:tint val="100000"/>
                <a:shade val="100000"/>
                <a:satMod val="130000"/>
              </a:schemeClr>
            </a:gs>
            <a:gs pos="100000">
              <a:schemeClr val="accent5">
                <a:hueOff val="-2483469"/>
                <a:satOff val="9953"/>
                <a:lumOff val="2157"/>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CA" sz="1800" kern="1200" noProof="0" dirty="0"/>
            <a:t>• Des promotions créées par IA pour aider les commerces à attirer plus de clients sans commission.</a:t>
          </a:r>
        </a:p>
      </dsp:txBody>
      <dsp:txXfrm>
        <a:off x="48737" y="1226293"/>
        <a:ext cx="4902650" cy="900901"/>
      </dsp:txXfrm>
    </dsp:sp>
    <dsp:sp modelId="{854D2228-57BD-4529-B271-7E3DE61B9D46}">
      <dsp:nvSpPr>
        <dsp:cNvPr id="0" name=""/>
        <dsp:cNvSpPr/>
      </dsp:nvSpPr>
      <dsp:spPr>
        <a:xfrm>
          <a:off x="0" y="4297393"/>
          <a:ext cx="5000124" cy="998375"/>
        </a:xfrm>
        <a:prstGeom prst="roundRect">
          <a:avLst/>
        </a:prstGeom>
        <a:solidFill>
          <a:schemeClr val="bg2">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CA" sz="1800" kern="1200" noProof="0" dirty="0"/>
            <a:t>• De plus, RabaisLocal est un programme d’affiliation 2.0 où chaque membre peut être rémunéré à vie sur ses références</a:t>
          </a:r>
        </a:p>
      </dsp:txBody>
      <dsp:txXfrm>
        <a:off x="48737" y="4346130"/>
        <a:ext cx="4902650" cy="900901"/>
      </dsp:txXfrm>
    </dsp:sp>
    <dsp:sp modelId="{48BA6389-EE67-45CA-812B-661301A039EF}">
      <dsp:nvSpPr>
        <dsp:cNvPr id="0" name=""/>
        <dsp:cNvSpPr/>
      </dsp:nvSpPr>
      <dsp:spPr>
        <a:xfrm>
          <a:off x="0" y="2221360"/>
          <a:ext cx="5000124" cy="998375"/>
        </a:xfrm>
        <a:prstGeom prst="roundRect">
          <a:avLst/>
        </a:prstGeom>
        <a:solidFill>
          <a:srgbClr val="FF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CA" sz="1800" kern="1200" noProof="0" dirty="0"/>
            <a:t>• Des rabais utilisables immédiatement et sans multiples conditions partout ou vous êtes.  </a:t>
          </a:r>
        </a:p>
      </dsp:txBody>
      <dsp:txXfrm>
        <a:off x="48737" y="2270097"/>
        <a:ext cx="4902650" cy="900901"/>
      </dsp:txXfrm>
    </dsp:sp>
    <dsp:sp modelId="{FFAAB515-BB2C-4A30-AFDB-F78A099D1004}">
      <dsp:nvSpPr>
        <dsp:cNvPr id="0" name=""/>
        <dsp:cNvSpPr/>
      </dsp:nvSpPr>
      <dsp:spPr>
        <a:xfrm>
          <a:off x="0" y="3260184"/>
          <a:ext cx="5000124" cy="998375"/>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CA" sz="1800" kern="1200" noProof="0" dirty="0"/>
            <a:t>RabaisLocal n’est pas un simple site de rabais — c’est un écosystème économique régional.</a:t>
          </a:r>
        </a:p>
      </dsp:txBody>
      <dsp:txXfrm>
        <a:off x="48737" y="3308921"/>
        <a:ext cx="4902650" cy="90090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2C485-A277-4545-8CB1-49A58995D9FD}">
      <dsp:nvSpPr>
        <dsp:cNvPr id="0" name=""/>
        <dsp:cNvSpPr/>
      </dsp:nvSpPr>
      <dsp:spPr>
        <a:xfrm>
          <a:off x="324646" y="139350"/>
          <a:ext cx="1011146" cy="1011146"/>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DFDB80-7132-4AD0-833B-00F49AA79D65}">
      <dsp:nvSpPr>
        <dsp:cNvPr id="0" name=""/>
        <dsp:cNvSpPr/>
      </dsp:nvSpPr>
      <dsp:spPr>
        <a:xfrm>
          <a:off x="540136" y="354840"/>
          <a:ext cx="580166" cy="5801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76A36A6-1DB2-45B2-9EE7-DC8075ADEDF0}">
      <dsp:nvSpPr>
        <dsp:cNvPr id="0" name=""/>
        <dsp:cNvSpPr/>
      </dsp:nvSpPr>
      <dsp:spPr>
        <a:xfrm>
          <a:off x="1411" y="1465444"/>
          <a:ext cx="1657617" cy="683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fr-CA" sz="1100" kern="1200" noProof="0" dirty="0"/>
            <a:t>Partage simple : aucune vente a faire</a:t>
          </a:r>
        </a:p>
      </dsp:txBody>
      <dsp:txXfrm>
        <a:off x="1411" y="1465444"/>
        <a:ext cx="1657617" cy="683767"/>
      </dsp:txXfrm>
    </dsp:sp>
    <dsp:sp modelId="{FFA85E96-4440-4307-9863-B0BDB383D6DD}">
      <dsp:nvSpPr>
        <dsp:cNvPr id="0" name=""/>
        <dsp:cNvSpPr/>
      </dsp:nvSpPr>
      <dsp:spPr>
        <a:xfrm>
          <a:off x="2272346" y="139350"/>
          <a:ext cx="1011146" cy="1011146"/>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B71BB4-4DB8-4F35-9755-AAE48F5DE0A5}">
      <dsp:nvSpPr>
        <dsp:cNvPr id="0" name=""/>
        <dsp:cNvSpPr/>
      </dsp:nvSpPr>
      <dsp:spPr>
        <a:xfrm>
          <a:off x="2487836" y="354840"/>
          <a:ext cx="580166" cy="58016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697FCD-188A-4393-80B2-94DEC726F3BE}">
      <dsp:nvSpPr>
        <dsp:cNvPr id="0" name=""/>
        <dsp:cNvSpPr/>
      </dsp:nvSpPr>
      <dsp:spPr>
        <a:xfrm>
          <a:off x="1949111" y="1465444"/>
          <a:ext cx="1657617" cy="683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fr-CA" sz="1100" kern="1200" noProof="0" dirty="0"/>
            <a:t>- Commissions à vie sur tous tes référés</a:t>
          </a:r>
        </a:p>
      </dsp:txBody>
      <dsp:txXfrm>
        <a:off x="1949111" y="1465444"/>
        <a:ext cx="1657617" cy="683767"/>
      </dsp:txXfrm>
    </dsp:sp>
    <dsp:sp modelId="{5CE675E1-B614-44DB-8E76-DAEA8708B8D5}">
      <dsp:nvSpPr>
        <dsp:cNvPr id="0" name=""/>
        <dsp:cNvSpPr/>
      </dsp:nvSpPr>
      <dsp:spPr>
        <a:xfrm>
          <a:off x="4220046" y="139350"/>
          <a:ext cx="1011146" cy="1011146"/>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4EBBAA-96F4-42FF-B25F-E1CE92EFAF29}">
      <dsp:nvSpPr>
        <dsp:cNvPr id="0" name=""/>
        <dsp:cNvSpPr/>
      </dsp:nvSpPr>
      <dsp:spPr>
        <a:xfrm>
          <a:off x="4435537" y="354840"/>
          <a:ext cx="580166" cy="58016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8E23C2-ECCA-4454-9EFE-0B7088DA7C4C}">
      <dsp:nvSpPr>
        <dsp:cNvPr id="0" name=""/>
        <dsp:cNvSpPr/>
      </dsp:nvSpPr>
      <dsp:spPr>
        <a:xfrm>
          <a:off x="3896811" y="1465444"/>
          <a:ext cx="1657617" cy="683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fr-CA" sz="1100" kern="1200" noProof="0" dirty="0"/>
            <a:t>- Aucun achat obligatoire, aucun coût mensuel qui sort de ta poche.</a:t>
          </a:r>
        </a:p>
      </dsp:txBody>
      <dsp:txXfrm>
        <a:off x="3896811" y="1465444"/>
        <a:ext cx="1657617" cy="683767"/>
      </dsp:txXfrm>
    </dsp:sp>
    <dsp:sp modelId="{A489B22C-30F0-40E8-ACC0-A0E7E04F399A}">
      <dsp:nvSpPr>
        <dsp:cNvPr id="0" name=""/>
        <dsp:cNvSpPr/>
      </dsp:nvSpPr>
      <dsp:spPr>
        <a:xfrm>
          <a:off x="324646" y="2563615"/>
          <a:ext cx="1011146" cy="1011146"/>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F32AD9-AC00-4AC9-B10F-71605B8C19C6}">
      <dsp:nvSpPr>
        <dsp:cNvPr id="0" name=""/>
        <dsp:cNvSpPr/>
      </dsp:nvSpPr>
      <dsp:spPr>
        <a:xfrm>
          <a:off x="540136" y="2779105"/>
          <a:ext cx="580166" cy="580166"/>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B946FF-2470-48EF-8A80-7C898294D101}">
      <dsp:nvSpPr>
        <dsp:cNvPr id="0" name=""/>
        <dsp:cNvSpPr/>
      </dsp:nvSpPr>
      <dsp:spPr>
        <a:xfrm>
          <a:off x="1411" y="3889709"/>
          <a:ext cx="1657617" cy="683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fr-CA" sz="1100" kern="1200" noProof="0" dirty="0"/>
            <a:t>- Tout est automatisé (inscription, explication, conversion, rappel)</a:t>
          </a:r>
        </a:p>
      </dsp:txBody>
      <dsp:txXfrm>
        <a:off x="1411" y="3889709"/>
        <a:ext cx="1657617" cy="683767"/>
      </dsp:txXfrm>
    </dsp:sp>
    <dsp:sp modelId="{6C5A3256-8101-48E1-8853-4535587E790E}">
      <dsp:nvSpPr>
        <dsp:cNvPr id="0" name=""/>
        <dsp:cNvSpPr/>
      </dsp:nvSpPr>
      <dsp:spPr>
        <a:xfrm>
          <a:off x="2272346" y="2563615"/>
          <a:ext cx="1011146" cy="1011146"/>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AB1BD8-DD31-4D06-9CC5-A3A0A2909C43}">
      <dsp:nvSpPr>
        <dsp:cNvPr id="0" name=""/>
        <dsp:cNvSpPr/>
      </dsp:nvSpPr>
      <dsp:spPr>
        <a:xfrm>
          <a:off x="2487836" y="2779105"/>
          <a:ext cx="580166" cy="580166"/>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F53358-94AE-4535-896A-5D84BC6D4FE7}">
      <dsp:nvSpPr>
        <dsp:cNvPr id="0" name=""/>
        <dsp:cNvSpPr/>
      </dsp:nvSpPr>
      <dsp:spPr>
        <a:xfrm>
          <a:off x="1949111" y="3889709"/>
          <a:ext cx="1657617" cy="683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fr-CA" sz="1100" kern="1200" noProof="0" dirty="0"/>
            <a:t>Frais prélevés uniquement sur tes profits</a:t>
          </a:r>
        </a:p>
      </dsp:txBody>
      <dsp:txXfrm>
        <a:off x="1949111" y="3889709"/>
        <a:ext cx="1657617" cy="683767"/>
      </dsp:txXfrm>
    </dsp:sp>
    <dsp:sp modelId="{A0F6AF1F-5EEE-40E0-AEB8-93F9638067B5}">
      <dsp:nvSpPr>
        <dsp:cNvPr id="0" name=""/>
        <dsp:cNvSpPr/>
      </dsp:nvSpPr>
      <dsp:spPr>
        <a:xfrm>
          <a:off x="4220046" y="2563615"/>
          <a:ext cx="1011146" cy="1011146"/>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4F4061-BDD8-47B5-9F2F-6853E3D25470}">
      <dsp:nvSpPr>
        <dsp:cNvPr id="0" name=""/>
        <dsp:cNvSpPr/>
      </dsp:nvSpPr>
      <dsp:spPr>
        <a:xfrm>
          <a:off x="4435537" y="2779105"/>
          <a:ext cx="580166" cy="580166"/>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A2DE07-0E6F-4F4E-B9EA-329E91747B4D}">
      <dsp:nvSpPr>
        <dsp:cNvPr id="0" name=""/>
        <dsp:cNvSpPr/>
      </dsp:nvSpPr>
      <dsp:spPr>
        <a:xfrm>
          <a:off x="3896811" y="3889709"/>
          <a:ext cx="1657617" cy="683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fr-CA" sz="1100" kern="1200" noProof="0" dirty="0"/>
            <a:t>Revenu récurrent grâce aux consommateurs et commerçants</a:t>
          </a:r>
        </a:p>
        <a:p>
          <a:pPr marL="0" lvl="0" indent="0" algn="ctr" defTabSz="488950">
            <a:lnSpc>
              <a:spcPct val="100000"/>
            </a:lnSpc>
            <a:spcBef>
              <a:spcPct val="0"/>
            </a:spcBef>
            <a:spcAft>
              <a:spcPct val="35000"/>
            </a:spcAft>
            <a:buNone/>
            <a:defRPr cap="all"/>
          </a:pPr>
          <a:endParaRPr lang="fr-CA" sz="1100" kern="1200" noProof="0" dirty="0"/>
        </a:p>
      </dsp:txBody>
      <dsp:txXfrm>
        <a:off x="3896811" y="3889709"/>
        <a:ext cx="1657617" cy="68376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A946D-306B-41E6-874C-F9AE2488C1CA}">
      <dsp:nvSpPr>
        <dsp:cNvPr id="0" name=""/>
        <dsp:cNvSpPr/>
      </dsp:nvSpPr>
      <dsp:spPr>
        <a:xfrm>
          <a:off x="4695402" y="333237"/>
          <a:ext cx="1707802" cy="170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CA" sz="2000" kern="1200" noProof="0" dirty="0"/>
            <a:t>- Commissions Sur les achats des   consommateurs</a:t>
          </a:r>
        </a:p>
      </dsp:txBody>
      <dsp:txXfrm>
        <a:off x="4695402" y="333237"/>
        <a:ext cx="1707802" cy="1707802"/>
      </dsp:txXfrm>
    </dsp:sp>
    <dsp:sp modelId="{EB525842-CEF4-40C0-8F97-957DA3232BC6}">
      <dsp:nvSpPr>
        <dsp:cNvPr id="0" name=""/>
        <dsp:cNvSpPr/>
      </dsp:nvSpPr>
      <dsp:spPr>
        <a:xfrm>
          <a:off x="2097603" y="-1846"/>
          <a:ext cx="4034392" cy="4034392"/>
        </a:xfrm>
        <a:prstGeom prst="circularArrow">
          <a:avLst>
            <a:gd name="adj1" fmla="val 8255"/>
            <a:gd name="adj2" fmla="val 576638"/>
            <a:gd name="adj3" fmla="val 2961472"/>
            <a:gd name="adj4" fmla="val 53319"/>
            <a:gd name="adj5" fmla="val 963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2B2023-212D-43D3-82C1-0DB3500127F3}">
      <dsp:nvSpPr>
        <dsp:cNvPr id="0" name=""/>
        <dsp:cNvSpPr/>
      </dsp:nvSpPr>
      <dsp:spPr>
        <a:xfrm>
          <a:off x="3260898" y="2817871"/>
          <a:ext cx="1707802" cy="170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CA" sz="2000" kern="1200" noProof="0" dirty="0"/>
            <a:t>- Commissions sur les achats des commerces</a:t>
          </a:r>
        </a:p>
      </dsp:txBody>
      <dsp:txXfrm>
        <a:off x="3260898" y="2817871"/>
        <a:ext cx="1707802" cy="1707802"/>
      </dsp:txXfrm>
    </dsp:sp>
    <dsp:sp modelId="{C6A32991-25B7-4E05-B17F-7466525458C3}">
      <dsp:nvSpPr>
        <dsp:cNvPr id="0" name=""/>
        <dsp:cNvSpPr/>
      </dsp:nvSpPr>
      <dsp:spPr>
        <a:xfrm>
          <a:off x="2097603" y="-1846"/>
          <a:ext cx="4034392" cy="4034392"/>
        </a:xfrm>
        <a:prstGeom prst="circularArrow">
          <a:avLst>
            <a:gd name="adj1" fmla="val 8255"/>
            <a:gd name="adj2" fmla="val 576638"/>
            <a:gd name="adj3" fmla="val 10170043"/>
            <a:gd name="adj4" fmla="val 7261890"/>
            <a:gd name="adj5" fmla="val 963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911476-D755-4BA8-BBD8-8474945D983F}">
      <dsp:nvSpPr>
        <dsp:cNvPr id="0" name=""/>
        <dsp:cNvSpPr/>
      </dsp:nvSpPr>
      <dsp:spPr>
        <a:xfrm>
          <a:off x="1826394" y="333237"/>
          <a:ext cx="1707802" cy="170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CA" sz="2000" kern="1200" noProof="0" dirty="0"/>
            <a:t>- Système conçu pour être simple et duplicable</a:t>
          </a:r>
        </a:p>
      </dsp:txBody>
      <dsp:txXfrm>
        <a:off x="1826394" y="333237"/>
        <a:ext cx="1707802" cy="1707802"/>
      </dsp:txXfrm>
    </dsp:sp>
    <dsp:sp modelId="{AF6EE470-ED20-4E95-A639-497107CDEA62}">
      <dsp:nvSpPr>
        <dsp:cNvPr id="0" name=""/>
        <dsp:cNvSpPr/>
      </dsp:nvSpPr>
      <dsp:spPr>
        <a:xfrm>
          <a:off x="2097603" y="-1846"/>
          <a:ext cx="4034392" cy="4034392"/>
        </a:xfrm>
        <a:prstGeom prst="circularArrow">
          <a:avLst>
            <a:gd name="adj1" fmla="val 8255"/>
            <a:gd name="adj2" fmla="val 576638"/>
            <a:gd name="adj3" fmla="val 16854496"/>
            <a:gd name="adj4" fmla="val 14968867"/>
            <a:gd name="adj5" fmla="val 963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D5683E-74C3-4D4D-AB34-99AA823AF865}">
      <dsp:nvSpPr>
        <dsp:cNvPr id="0" name=""/>
        <dsp:cNvSpPr/>
      </dsp:nvSpPr>
      <dsp:spPr>
        <a:xfrm>
          <a:off x="0" y="218479"/>
          <a:ext cx="2536031" cy="15216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CA" sz="2300" kern="1200" noProof="0" dirty="0"/>
            <a:t>-Offre privilège exclusive</a:t>
          </a:r>
        </a:p>
      </dsp:txBody>
      <dsp:txXfrm>
        <a:off x="0" y="218479"/>
        <a:ext cx="2536031" cy="1521618"/>
      </dsp:txXfrm>
    </dsp:sp>
    <dsp:sp modelId="{9D49F728-61D4-4A00-976F-5BDB4E06BBCF}">
      <dsp:nvSpPr>
        <dsp:cNvPr id="0" name=""/>
        <dsp:cNvSpPr/>
      </dsp:nvSpPr>
      <dsp:spPr>
        <a:xfrm>
          <a:off x="2789634" y="218479"/>
          <a:ext cx="2536031" cy="152161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CA" sz="2300" kern="1200" noProof="0" dirty="0"/>
            <a:t>- Représentant officiel RabaisLocal dans sa communauté</a:t>
          </a:r>
        </a:p>
      </dsp:txBody>
      <dsp:txXfrm>
        <a:off x="2789634" y="218479"/>
        <a:ext cx="2536031" cy="1521618"/>
      </dsp:txXfrm>
    </dsp:sp>
    <dsp:sp modelId="{57099D08-134C-4042-9DF1-5EF50BEC775A}">
      <dsp:nvSpPr>
        <dsp:cNvPr id="0" name=""/>
        <dsp:cNvSpPr/>
      </dsp:nvSpPr>
      <dsp:spPr>
        <a:xfrm>
          <a:off x="5579268" y="218479"/>
          <a:ext cx="2536031" cy="152161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CA" sz="2300" kern="1200" noProof="0" dirty="0"/>
            <a:t>- Image, yeux et oreilles du projet</a:t>
          </a:r>
        </a:p>
      </dsp:txBody>
      <dsp:txXfrm>
        <a:off x="5579268" y="218479"/>
        <a:ext cx="2536031" cy="1521618"/>
      </dsp:txXfrm>
    </dsp:sp>
    <dsp:sp modelId="{83D449C0-98B3-480B-9905-69B195392360}">
      <dsp:nvSpPr>
        <dsp:cNvPr id="0" name=""/>
        <dsp:cNvSpPr/>
      </dsp:nvSpPr>
      <dsp:spPr>
        <a:xfrm>
          <a:off x="0" y="1993701"/>
          <a:ext cx="2536031" cy="152161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CA" sz="2300" kern="1200" noProof="0" dirty="0"/>
            <a:t>- Inviter consommateurs, commerces et affiliés</a:t>
          </a:r>
        </a:p>
      </dsp:txBody>
      <dsp:txXfrm>
        <a:off x="0" y="1993701"/>
        <a:ext cx="2536031" cy="1521618"/>
      </dsp:txXfrm>
    </dsp:sp>
    <dsp:sp modelId="{90ADA7CB-578E-4AB6-84EB-16D7AB07288A}">
      <dsp:nvSpPr>
        <dsp:cNvPr id="0" name=""/>
        <dsp:cNvSpPr/>
      </dsp:nvSpPr>
      <dsp:spPr>
        <a:xfrm>
          <a:off x="2789634" y="1993701"/>
          <a:ext cx="2536031" cy="1521618"/>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CA" sz="2300" kern="1200" noProof="0" dirty="0"/>
            <a:t>- Inviter aussi des influenceurs</a:t>
          </a:r>
        </a:p>
      </dsp:txBody>
      <dsp:txXfrm>
        <a:off x="2789634" y="1993701"/>
        <a:ext cx="2536031" cy="1521618"/>
      </dsp:txXfrm>
    </dsp:sp>
    <dsp:sp modelId="{CEF87F12-65F2-41E7-9648-3579B6811CF1}">
      <dsp:nvSpPr>
        <dsp:cNvPr id="0" name=""/>
        <dsp:cNvSpPr/>
      </dsp:nvSpPr>
      <dsp:spPr>
        <a:xfrm>
          <a:off x="5579268" y="1993701"/>
          <a:ext cx="2536031" cy="15216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CA" sz="2300" kern="1200" noProof="0" dirty="0"/>
            <a:t>- Commence directement au rang le plus élevé</a:t>
          </a:r>
        </a:p>
      </dsp:txBody>
      <dsp:txXfrm>
        <a:off x="5579268" y="1993701"/>
        <a:ext cx="2536031" cy="152161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31C0B-76FC-4CDC-99EC-44308223E808}">
      <dsp:nvSpPr>
        <dsp:cNvPr id="0" name=""/>
        <dsp:cNvSpPr/>
      </dsp:nvSpPr>
      <dsp:spPr>
        <a:xfrm>
          <a:off x="0" y="125408"/>
          <a:ext cx="3485179" cy="635602"/>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CA" sz="1600" kern="1200" noProof="0" dirty="0"/>
            <a:t>-Partager → recruter → dupliquer</a:t>
          </a:r>
        </a:p>
      </dsp:txBody>
      <dsp:txXfrm>
        <a:off x="31028" y="156436"/>
        <a:ext cx="3423123" cy="573546"/>
      </dsp:txXfrm>
    </dsp:sp>
    <dsp:sp modelId="{4C2C920B-3C70-4027-860D-3F1B08745B5B}">
      <dsp:nvSpPr>
        <dsp:cNvPr id="0" name=""/>
        <dsp:cNvSpPr/>
      </dsp:nvSpPr>
      <dsp:spPr>
        <a:xfrm>
          <a:off x="0" y="807090"/>
          <a:ext cx="3485179" cy="635602"/>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CA" sz="1600" kern="1200" noProof="0" dirty="0"/>
            <a:t>-Chaque commerce = mini-réseau de consommateurs</a:t>
          </a:r>
        </a:p>
      </dsp:txBody>
      <dsp:txXfrm>
        <a:off x="31028" y="838118"/>
        <a:ext cx="3423123" cy="573546"/>
      </dsp:txXfrm>
    </dsp:sp>
    <dsp:sp modelId="{40BFCAAE-191E-4B87-AE51-9CB673E452FC}">
      <dsp:nvSpPr>
        <dsp:cNvPr id="0" name=""/>
        <dsp:cNvSpPr/>
      </dsp:nvSpPr>
      <dsp:spPr>
        <a:xfrm>
          <a:off x="0" y="1488773"/>
          <a:ext cx="3485179" cy="635602"/>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CA" sz="1600" kern="1200" noProof="0" dirty="0"/>
            <a:t>-Influenceurs → levier de croissance x10</a:t>
          </a:r>
        </a:p>
      </dsp:txBody>
      <dsp:txXfrm>
        <a:off x="31028" y="1519801"/>
        <a:ext cx="3423123" cy="573546"/>
      </dsp:txXfrm>
    </dsp:sp>
    <dsp:sp modelId="{8A0EFF11-CFB1-4701-8080-07DCCF201E8B}">
      <dsp:nvSpPr>
        <dsp:cNvPr id="0" name=""/>
        <dsp:cNvSpPr/>
      </dsp:nvSpPr>
      <dsp:spPr>
        <a:xfrm>
          <a:off x="0" y="2170455"/>
          <a:ext cx="3485179" cy="635602"/>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CA" sz="1600" kern="1200" noProof="0" dirty="0"/>
            <a:t>-Un système simple que n’importe qui peut reproduire</a:t>
          </a:r>
        </a:p>
      </dsp:txBody>
      <dsp:txXfrm>
        <a:off x="31028" y="2201483"/>
        <a:ext cx="3423123" cy="573546"/>
      </dsp:txXfrm>
    </dsp:sp>
    <dsp:sp modelId="{3BC2045E-62C5-486D-BF61-A6AEBA5FCB65}">
      <dsp:nvSpPr>
        <dsp:cNvPr id="0" name=""/>
        <dsp:cNvSpPr/>
      </dsp:nvSpPr>
      <dsp:spPr>
        <a:xfrm>
          <a:off x="0" y="2852138"/>
          <a:ext cx="3485179" cy="635602"/>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CA" sz="1600" b="1" kern="1200" noProof="0" dirty="0"/>
            <a:t>-</a:t>
          </a:r>
          <a:r>
            <a:rPr lang="fr-CA" sz="1600" b="1" kern="1200" noProof="0" dirty="0" err="1"/>
            <a:t>Automatisation</a:t>
          </a:r>
          <a:r>
            <a:rPr lang="fr-CA" sz="1600" kern="1200" noProof="0" dirty="0" err="1"/>
            <a:t>→</a:t>
          </a:r>
          <a:r>
            <a:rPr lang="fr-CA" sz="1600" b="1" kern="1200" noProof="0" dirty="0" err="1"/>
            <a:t>RabaisLocal</a:t>
          </a:r>
          <a:r>
            <a:rPr lang="fr-CA" sz="1600" b="1" kern="1200" noProof="0" dirty="0"/>
            <a:t> fait la duplication automatiquement pour toi</a:t>
          </a:r>
          <a:endParaRPr lang="fr-CA" sz="1600" kern="1200" noProof="0" dirty="0"/>
        </a:p>
      </dsp:txBody>
      <dsp:txXfrm>
        <a:off x="31028" y="2883166"/>
        <a:ext cx="3423123" cy="57354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8E9344-611C-4301-AE55-E0649B333D5B}">
      <dsp:nvSpPr>
        <dsp:cNvPr id="0" name=""/>
        <dsp:cNvSpPr/>
      </dsp:nvSpPr>
      <dsp:spPr>
        <a:xfrm>
          <a:off x="0" y="73075"/>
          <a:ext cx="5000124" cy="834228"/>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noProof="0" dirty="0"/>
            <a:t>- Aucun risque financier</a:t>
          </a:r>
        </a:p>
      </dsp:txBody>
      <dsp:txXfrm>
        <a:off x="40724" y="113799"/>
        <a:ext cx="4918676" cy="752780"/>
      </dsp:txXfrm>
    </dsp:sp>
    <dsp:sp modelId="{580D6347-6E26-4214-9B9B-59C4E81A0A6F}">
      <dsp:nvSpPr>
        <dsp:cNvPr id="0" name=""/>
        <dsp:cNvSpPr/>
      </dsp:nvSpPr>
      <dsp:spPr>
        <a:xfrm>
          <a:off x="0" y="967783"/>
          <a:ext cx="5000124" cy="834228"/>
        </a:xfrm>
        <a:prstGeom prst="round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noProof="0" dirty="0"/>
            <a:t>- Aucune vente</a:t>
          </a:r>
        </a:p>
      </dsp:txBody>
      <dsp:txXfrm>
        <a:off x="40724" y="1008507"/>
        <a:ext cx="4918676" cy="752780"/>
      </dsp:txXfrm>
    </dsp:sp>
    <dsp:sp modelId="{EEEC2125-8CDC-4737-BEDF-96D632F7937E}">
      <dsp:nvSpPr>
        <dsp:cNvPr id="0" name=""/>
        <dsp:cNvSpPr/>
      </dsp:nvSpPr>
      <dsp:spPr>
        <a:xfrm>
          <a:off x="0" y="1862491"/>
          <a:ext cx="5000124" cy="834228"/>
        </a:xfrm>
        <a:prstGeom prst="roundRect">
          <a:avLst/>
        </a:prstGeom>
        <a:solidFill>
          <a:schemeClr val="accent4">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noProof="0" dirty="0"/>
            <a:t>- Aucune pression</a:t>
          </a:r>
        </a:p>
      </dsp:txBody>
      <dsp:txXfrm>
        <a:off x="40724" y="1903215"/>
        <a:ext cx="4918676" cy="752780"/>
      </dsp:txXfrm>
    </dsp:sp>
    <dsp:sp modelId="{53921524-467C-4631-BE90-1351F3C65A65}">
      <dsp:nvSpPr>
        <dsp:cNvPr id="0" name=""/>
        <dsp:cNvSpPr/>
      </dsp:nvSpPr>
      <dsp:spPr>
        <a:xfrm>
          <a:off x="0" y="2757200"/>
          <a:ext cx="5000124" cy="834228"/>
        </a:xfrm>
        <a:prstGeom prst="roundRect">
          <a:avLst/>
        </a:prstGeom>
        <a:solidFill>
          <a:schemeClr val="accent6">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noProof="0" dirty="0"/>
            <a:t>- Commissions à vie</a:t>
          </a:r>
        </a:p>
      </dsp:txBody>
      <dsp:txXfrm>
        <a:off x="40724" y="2797924"/>
        <a:ext cx="4918676" cy="752780"/>
      </dsp:txXfrm>
    </dsp:sp>
    <dsp:sp modelId="{55EFA4BF-4387-4CED-B522-CBC3FACDB6B4}">
      <dsp:nvSpPr>
        <dsp:cNvPr id="0" name=""/>
        <dsp:cNvSpPr/>
      </dsp:nvSpPr>
      <dsp:spPr>
        <a:xfrm>
          <a:off x="0" y="3651908"/>
          <a:ext cx="5000124" cy="834228"/>
        </a:xfrm>
        <a:prstGeom prst="roundRect">
          <a:avLst/>
        </a:prstGeom>
        <a:solidFill>
          <a:srgbClr val="FFCC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noProof="0" dirty="0"/>
            <a:t>- Possibilité d’aider sa région</a:t>
          </a:r>
        </a:p>
      </dsp:txBody>
      <dsp:txXfrm>
        <a:off x="40724" y="3692632"/>
        <a:ext cx="4918676" cy="752780"/>
      </dsp:txXfrm>
    </dsp:sp>
    <dsp:sp modelId="{73AFFA44-D4B5-4692-A558-1A11146C705C}">
      <dsp:nvSpPr>
        <dsp:cNvPr id="0" name=""/>
        <dsp:cNvSpPr/>
      </dsp:nvSpPr>
      <dsp:spPr>
        <a:xfrm>
          <a:off x="0" y="4546616"/>
          <a:ext cx="5000124" cy="834228"/>
        </a:xfrm>
        <a:prstGeom prst="roundRect">
          <a:avLst/>
        </a:prstGeom>
        <a:solidFill>
          <a:schemeClr val="accent2">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CA" sz="2100" kern="1200" noProof="0" dirty="0"/>
            <a:t>- Le système travaille pour toi (IA, automatisation, suivi, </a:t>
          </a:r>
          <a:r>
            <a:rPr lang="fr-CA" sz="2100" kern="1200" noProof="0" dirty="0" err="1"/>
            <a:t>etc</a:t>
          </a:r>
          <a:r>
            <a:rPr lang="fr-CA" sz="2100" kern="1200" noProof="0" dirty="0"/>
            <a:t>)</a:t>
          </a:r>
        </a:p>
      </dsp:txBody>
      <dsp:txXfrm>
        <a:off x="40724" y="4587340"/>
        <a:ext cx="4918676" cy="7527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8ED641-16B9-432E-B5D3-6AB2D24DB96A}">
      <dsp:nvSpPr>
        <dsp:cNvPr id="0" name=""/>
        <dsp:cNvSpPr/>
      </dsp:nvSpPr>
      <dsp:spPr>
        <a:xfrm>
          <a:off x="792804" y="47632"/>
          <a:ext cx="1158537" cy="11585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5E9FD5-A130-4564-98B0-78D1721BD049}">
      <dsp:nvSpPr>
        <dsp:cNvPr id="0" name=""/>
        <dsp:cNvSpPr/>
      </dsp:nvSpPr>
      <dsp:spPr>
        <a:xfrm>
          <a:off x="1039705" y="294534"/>
          <a:ext cx="664734" cy="6647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5D0D04-C673-4379-BCFD-22A75436A620}">
      <dsp:nvSpPr>
        <dsp:cNvPr id="0" name=""/>
        <dsp:cNvSpPr/>
      </dsp:nvSpPr>
      <dsp:spPr>
        <a:xfrm>
          <a:off x="422451" y="1567026"/>
          <a:ext cx="189924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fr-CA" sz="1700" kern="1200" noProof="0" dirty="0"/>
            <a:t>- S’inscrire en quelques secondes</a:t>
          </a:r>
        </a:p>
      </dsp:txBody>
      <dsp:txXfrm>
        <a:off x="422451" y="1567026"/>
        <a:ext cx="1899242" cy="720000"/>
      </dsp:txXfrm>
    </dsp:sp>
    <dsp:sp modelId="{34041B21-0509-4B3D-9451-2911C20BC2B7}">
      <dsp:nvSpPr>
        <dsp:cNvPr id="0" name=""/>
        <dsp:cNvSpPr/>
      </dsp:nvSpPr>
      <dsp:spPr>
        <a:xfrm>
          <a:off x="3024413" y="47632"/>
          <a:ext cx="1158537" cy="11585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2E6B8A-4AD9-4DB7-9027-2378B033FC32}">
      <dsp:nvSpPr>
        <dsp:cNvPr id="0" name=""/>
        <dsp:cNvSpPr/>
      </dsp:nvSpPr>
      <dsp:spPr>
        <a:xfrm>
          <a:off x="3271315" y="294534"/>
          <a:ext cx="664734" cy="6647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634B264-5BFE-4554-829B-116E6952E9FF}">
      <dsp:nvSpPr>
        <dsp:cNvPr id="0" name=""/>
        <dsp:cNvSpPr/>
      </dsp:nvSpPr>
      <dsp:spPr>
        <a:xfrm>
          <a:off x="2654061" y="1567026"/>
          <a:ext cx="189924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fr-CA" sz="1700" kern="1200" noProof="0" dirty="0"/>
            <a:t>- Recevoir son lien personnel</a:t>
          </a:r>
        </a:p>
      </dsp:txBody>
      <dsp:txXfrm>
        <a:off x="2654061" y="1567026"/>
        <a:ext cx="1899242" cy="720000"/>
      </dsp:txXfrm>
    </dsp:sp>
    <dsp:sp modelId="{1571A690-7572-4947-BEC3-53B81D5C73B5}">
      <dsp:nvSpPr>
        <dsp:cNvPr id="0" name=""/>
        <dsp:cNvSpPr/>
      </dsp:nvSpPr>
      <dsp:spPr>
        <a:xfrm>
          <a:off x="792804" y="2761837"/>
          <a:ext cx="1158537" cy="11585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C37151-EE6D-45F0-A43A-2D4020094A11}">
      <dsp:nvSpPr>
        <dsp:cNvPr id="0" name=""/>
        <dsp:cNvSpPr/>
      </dsp:nvSpPr>
      <dsp:spPr>
        <a:xfrm>
          <a:off x="1039705" y="3008738"/>
          <a:ext cx="664734" cy="6647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E95C4C6-5607-4C1D-B33E-3F7CFB2067CB}">
      <dsp:nvSpPr>
        <dsp:cNvPr id="0" name=""/>
        <dsp:cNvSpPr/>
      </dsp:nvSpPr>
      <dsp:spPr>
        <a:xfrm>
          <a:off x="422451" y="4281231"/>
          <a:ext cx="189924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fr-CA" sz="1700" kern="1200" noProof="0" dirty="0"/>
            <a:t>- Partager son lien </a:t>
          </a:r>
        </a:p>
      </dsp:txBody>
      <dsp:txXfrm>
        <a:off x="422451" y="4281231"/>
        <a:ext cx="1899242" cy="720000"/>
      </dsp:txXfrm>
    </dsp:sp>
    <dsp:sp modelId="{A402F376-98B5-4F0B-A6D0-6AEE9AD037DD}">
      <dsp:nvSpPr>
        <dsp:cNvPr id="0" name=""/>
        <dsp:cNvSpPr/>
      </dsp:nvSpPr>
      <dsp:spPr>
        <a:xfrm>
          <a:off x="3024413" y="2761837"/>
          <a:ext cx="1158537" cy="115853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9EEDC5-3C5C-436A-96CF-45AAAA2A5F49}">
      <dsp:nvSpPr>
        <dsp:cNvPr id="0" name=""/>
        <dsp:cNvSpPr/>
      </dsp:nvSpPr>
      <dsp:spPr>
        <a:xfrm>
          <a:off x="3271315" y="3008738"/>
          <a:ext cx="664734" cy="6647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6B50FB-F6CC-4BB3-9D83-4CEE9CA4A842}">
      <dsp:nvSpPr>
        <dsp:cNvPr id="0" name=""/>
        <dsp:cNvSpPr/>
      </dsp:nvSpPr>
      <dsp:spPr>
        <a:xfrm>
          <a:off x="2654061" y="4281231"/>
          <a:ext cx="189924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fr-CA" sz="1700" kern="1200" noProof="0" dirty="0"/>
            <a:t>- Laisser la technologie et </a:t>
          </a:r>
          <a:r>
            <a:rPr lang="fr-CA" sz="1700" kern="1200" noProof="0" dirty="0" err="1"/>
            <a:t>L’ia</a:t>
          </a:r>
          <a:r>
            <a:rPr lang="fr-CA" sz="1700" kern="1200" noProof="0" dirty="0"/>
            <a:t> faire le reste</a:t>
          </a:r>
        </a:p>
      </dsp:txBody>
      <dsp:txXfrm>
        <a:off x="2654061" y="4281231"/>
        <a:ext cx="1899242" cy="720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649B9E-C359-4006-B22E-B79B71908E28}">
      <dsp:nvSpPr>
        <dsp:cNvPr id="0" name=""/>
        <dsp:cNvSpPr/>
      </dsp:nvSpPr>
      <dsp:spPr>
        <a:xfrm>
          <a:off x="343505" y="188548"/>
          <a:ext cx="2436623" cy="2436623"/>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CA" sz="1000" kern="1200" noProof="0" dirty="0"/>
            <a:t>Consommateur</a:t>
          </a:r>
        </a:p>
      </dsp:txBody>
      <dsp:txXfrm>
        <a:off x="1627663" y="704880"/>
        <a:ext cx="870222" cy="725185"/>
      </dsp:txXfrm>
    </dsp:sp>
    <dsp:sp modelId="{3A9FD794-E944-4093-A515-3819EA095187}">
      <dsp:nvSpPr>
        <dsp:cNvPr id="0" name=""/>
        <dsp:cNvSpPr/>
      </dsp:nvSpPr>
      <dsp:spPr>
        <a:xfrm>
          <a:off x="293322" y="275570"/>
          <a:ext cx="2436623" cy="2436623"/>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CA" sz="1000" kern="1200" noProof="0" dirty="0"/>
            <a:t>Commençant</a:t>
          </a:r>
        </a:p>
      </dsp:txBody>
      <dsp:txXfrm>
        <a:off x="873470" y="1856474"/>
        <a:ext cx="1305333" cy="638163"/>
      </dsp:txXfrm>
    </dsp:sp>
    <dsp:sp modelId="{5E5E22CD-13FD-4DB1-9A67-F0F6B24BD4B2}">
      <dsp:nvSpPr>
        <dsp:cNvPr id="0" name=""/>
        <dsp:cNvSpPr/>
      </dsp:nvSpPr>
      <dsp:spPr>
        <a:xfrm>
          <a:off x="243139" y="188548"/>
          <a:ext cx="2436623" cy="2436623"/>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CA" sz="1000" kern="1200" noProof="0" dirty="0"/>
            <a:t>Affilié</a:t>
          </a:r>
        </a:p>
      </dsp:txBody>
      <dsp:txXfrm>
        <a:off x="525381" y="704880"/>
        <a:ext cx="870222" cy="725185"/>
      </dsp:txXfrm>
    </dsp:sp>
    <dsp:sp modelId="{8986527B-7BA9-45C9-B319-F01C35E62B05}">
      <dsp:nvSpPr>
        <dsp:cNvPr id="0" name=""/>
        <dsp:cNvSpPr/>
      </dsp:nvSpPr>
      <dsp:spPr>
        <a:xfrm>
          <a:off x="192867" y="37709"/>
          <a:ext cx="2738300" cy="2738300"/>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a:outerShdw blurRad="76200" dir="18900000" sy="23000" kx="-1200000" algn="bl" rotWithShape="0">
            <a:prstClr val="black">
              <a:alpha val="20000"/>
            </a:prstClr>
          </a:outerShdw>
        </a:effectLst>
      </dsp:spPr>
      <dsp:style>
        <a:lnRef idx="0">
          <a:scrgbClr r="0" g="0" b="0"/>
        </a:lnRef>
        <a:fillRef idx="1">
          <a:scrgbClr r="0" g="0" b="0"/>
        </a:fillRef>
        <a:effectRef idx="0">
          <a:scrgbClr r="0" g="0" b="0"/>
        </a:effectRef>
        <a:fontRef idx="minor">
          <a:schemeClr val="lt1"/>
        </a:fontRef>
      </dsp:style>
    </dsp:sp>
    <dsp:sp modelId="{9771C336-DF6C-41CC-9E66-729F347BFB5B}">
      <dsp:nvSpPr>
        <dsp:cNvPr id="0" name=""/>
        <dsp:cNvSpPr/>
      </dsp:nvSpPr>
      <dsp:spPr>
        <a:xfrm>
          <a:off x="142483" y="124577"/>
          <a:ext cx="2738300" cy="2738300"/>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2BC618-F79B-498F-8213-6C0E6C65FA11}">
      <dsp:nvSpPr>
        <dsp:cNvPr id="0" name=""/>
        <dsp:cNvSpPr/>
      </dsp:nvSpPr>
      <dsp:spPr>
        <a:xfrm>
          <a:off x="92099" y="37709"/>
          <a:ext cx="2738300" cy="2738300"/>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EB4A9D-1583-499E-BD92-CF3C80786A84}">
      <dsp:nvSpPr>
        <dsp:cNvPr id="0" name=""/>
        <dsp:cNvSpPr/>
      </dsp:nvSpPr>
      <dsp:spPr>
        <a:xfrm rot="10800000">
          <a:off x="758995" y="410"/>
          <a:ext cx="2262202" cy="75676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33714" tIns="45720" rIns="85344" bIns="45720" numCol="1" spcCol="1270" anchor="ctr" anchorCtr="0">
          <a:noAutofit/>
        </a:bodyPr>
        <a:lstStyle/>
        <a:p>
          <a:pPr marL="0" lvl="0" indent="0" algn="ctr" defTabSz="533400">
            <a:lnSpc>
              <a:spcPct val="90000"/>
            </a:lnSpc>
            <a:spcBef>
              <a:spcPct val="0"/>
            </a:spcBef>
            <a:spcAft>
              <a:spcPct val="35000"/>
            </a:spcAft>
            <a:buNone/>
          </a:pPr>
          <a:r>
            <a:rPr lang="fr-CA" sz="1200" kern="1200" noProof="0" dirty="0"/>
            <a:t>aide l’économie locale</a:t>
          </a:r>
        </a:p>
      </dsp:txBody>
      <dsp:txXfrm rot="10800000">
        <a:off x="948187" y="410"/>
        <a:ext cx="2073010" cy="756769"/>
      </dsp:txXfrm>
    </dsp:sp>
    <dsp:sp modelId="{91D23AC7-534E-47FF-BFFF-C70BEB6439C5}">
      <dsp:nvSpPr>
        <dsp:cNvPr id="0" name=""/>
        <dsp:cNvSpPr/>
      </dsp:nvSpPr>
      <dsp:spPr>
        <a:xfrm>
          <a:off x="380610" y="410"/>
          <a:ext cx="756769" cy="75676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3EA7DEA7-F824-4959-B09E-59C3449C4F4F}">
      <dsp:nvSpPr>
        <dsp:cNvPr id="0" name=""/>
        <dsp:cNvSpPr/>
      </dsp:nvSpPr>
      <dsp:spPr>
        <a:xfrm rot="10800000">
          <a:off x="758995" y="983080"/>
          <a:ext cx="2262202" cy="75676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33714" tIns="45720" rIns="85344" bIns="45720" numCol="1" spcCol="1270" anchor="ctr" anchorCtr="0">
          <a:noAutofit/>
        </a:bodyPr>
        <a:lstStyle/>
        <a:p>
          <a:pPr marL="0" lvl="0" indent="0" algn="ctr" defTabSz="533400">
            <a:lnSpc>
              <a:spcPct val="90000"/>
            </a:lnSpc>
            <a:spcBef>
              <a:spcPct val="0"/>
            </a:spcBef>
            <a:spcAft>
              <a:spcPct val="35000"/>
            </a:spcAft>
            <a:buNone/>
          </a:pPr>
          <a:r>
            <a:rPr lang="fr-CA" sz="1200" kern="1200" noProof="0" dirty="0"/>
            <a:t>soutient les commerçants d’ici</a:t>
          </a:r>
        </a:p>
      </dsp:txBody>
      <dsp:txXfrm rot="10800000">
        <a:off x="948187" y="983080"/>
        <a:ext cx="2073010" cy="756769"/>
      </dsp:txXfrm>
    </dsp:sp>
    <dsp:sp modelId="{10651B40-37C7-4AB2-8479-D48C20F4F47C}">
      <dsp:nvSpPr>
        <dsp:cNvPr id="0" name=""/>
        <dsp:cNvSpPr/>
      </dsp:nvSpPr>
      <dsp:spPr>
        <a:xfrm>
          <a:off x="380610" y="983080"/>
          <a:ext cx="756769" cy="75676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39DD9AF-5B6B-4E6F-9CF4-3DA2974C0E1F}">
      <dsp:nvSpPr>
        <dsp:cNvPr id="0" name=""/>
        <dsp:cNvSpPr/>
      </dsp:nvSpPr>
      <dsp:spPr>
        <a:xfrm rot="10800000">
          <a:off x="758995" y="1965751"/>
          <a:ext cx="2262202" cy="75676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33714" tIns="45720" rIns="85344" bIns="45720" numCol="1" spcCol="1270" anchor="ctr" anchorCtr="0">
          <a:noAutofit/>
        </a:bodyPr>
        <a:lstStyle/>
        <a:p>
          <a:pPr marL="0" lvl="0" indent="0" algn="ctr" defTabSz="533400">
            <a:lnSpc>
              <a:spcPct val="90000"/>
            </a:lnSpc>
            <a:spcBef>
              <a:spcPct val="0"/>
            </a:spcBef>
            <a:spcAft>
              <a:spcPct val="35000"/>
            </a:spcAft>
            <a:buNone/>
          </a:pPr>
          <a:r>
            <a:rPr lang="fr-CA" sz="1200" kern="1200" noProof="0" dirty="0"/>
            <a:t>et contribue à bâtir un réseau québécois plus fort</a:t>
          </a:r>
        </a:p>
      </dsp:txBody>
      <dsp:txXfrm rot="10800000">
        <a:off x="948187" y="1965751"/>
        <a:ext cx="2073010" cy="756769"/>
      </dsp:txXfrm>
    </dsp:sp>
    <dsp:sp modelId="{82C956BE-1F57-4B83-B2FC-B4B202360258}">
      <dsp:nvSpPr>
        <dsp:cNvPr id="0" name=""/>
        <dsp:cNvSpPr/>
      </dsp:nvSpPr>
      <dsp:spPr>
        <a:xfrm>
          <a:off x="380610" y="1965751"/>
          <a:ext cx="756769" cy="75676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831901-0227-4AE1-8443-C1EC45752D34}">
      <dsp:nvSpPr>
        <dsp:cNvPr id="0" name=""/>
        <dsp:cNvSpPr/>
      </dsp:nvSpPr>
      <dsp:spPr>
        <a:xfrm>
          <a:off x="0" y="0"/>
          <a:ext cx="9144001" cy="79557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CA" sz="2200" kern="1200" noProof="0" dirty="0"/>
            <a:t>1. Les consommateurs s’inscrivent gratuitement et utilisent des crédits pour réserver des rabais.</a:t>
          </a:r>
        </a:p>
      </dsp:txBody>
      <dsp:txXfrm>
        <a:off x="1908357" y="0"/>
        <a:ext cx="7235643" cy="795575"/>
      </dsp:txXfrm>
    </dsp:sp>
    <dsp:sp modelId="{6760A46D-261C-4CAA-9E26-E455DBB8954E}">
      <dsp:nvSpPr>
        <dsp:cNvPr id="0" name=""/>
        <dsp:cNvSpPr/>
      </dsp:nvSpPr>
      <dsp:spPr>
        <a:xfrm>
          <a:off x="79557" y="79557"/>
          <a:ext cx="1828800" cy="636460"/>
        </a:xfrm>
        <a:prstGeom prst="roundRect">
          <a:avLst>
            <a:gd name="adj" fmla="val 10000"/>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521B46-8FD2-48F5-87BB-4EA4F97C632E}">
      <dsp:nvSpPr>
        <dsp:cNvPr id="0" name=""/>
        <dsp:cNvSpPr/>
      </dsp:nvSpPr>
      <dsp:spPr>
        <a:xfrm>
          <a:off x="0" y="875133"/>
          <a:ext cx="9144001" cy="795575"/>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CA" sz="2200" kern="1200" noProof="0" dirty="0"/>
            <a:t>2. Les commerçants créent leurs promos en 30 secondes grâce à l’IA — sans payer de commission.</a:t>
          </a:r>
        </a:p>
      </dsp:txBody>
      <dsp:txXfrm>
        <a:off x="1908357" y="875133"/>
        <a:ext cx="7235643" cy="795575"/>
      </dsp:txXfrm>
    </dsp:sp>
    <dsp:sp modelId="{6D527FE3-4FF9-4A58-B6D6-62E7C2E14FB3}">
      <dsp:nvSpPr>
        <dsp:cNvPr id="0" name=""/>
        <dsp:cNvSpPr/>
      </dsp:nvSpPr>
      <dsp:spPr>
        <a:xfrm>
          <a:off x="79557" y="954691"/>
          <a:ext cx="1828800" cy="636460"/>
        </a:xfrm>
        <a:prstGeom prst="roundRect">
          <a:avLst>
            <a:gd name="adj" fmla="val 10000"/>
          </a:avLst>
        </a:prstGeom>
        <a:solidFill>
          <a:schemeClr val="accent2">
            <a:tint val="50000"/>
            <a:hueOff val="1667625"/>
            <a:satOff val="-1491"/>
            <a:lumOff val="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CD505F-4A01-4366-93E1-8F62EA6ECA03}">
      <dsp:nvSpPr>
        <dsp:cNvPr id="0" name=""/>
        <dsp:cNvSpPr/>
      </dsp:nvSpPr>
      <dsp:spPr>
        <a:xfrm>
          <a:off x="0" y="1750266"/>
          <a:ext cx="9144001" cy="795575"/>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CA" sz="2200" kern="1200" noProof="0" dirty="0"/>
            <a:t>3. Les rabais s’affichent dans l’application RabaisLocal — simple, rapide, local.</a:t>
          </a:r>
        </a:p>
      </dsp:txBody>
      <dsp:txXfrm>
        <a:off x="1908357" y="1750266"/>
        <a:ext cx="7235643" cy="795575"/>
      </dsp:txXfrm>
    </dsp:sp>
    <dsp:sp modelId="{9C87508F-A78B-4CDC-9705-B1BCA0FDD1F0}">
      <dsp:nvSpPr>
        <dsp:cNvPr id="0" name=""/>
        <dsp:cNvSpPr/>
      </dsp:nvSpPr>
      <dsp:spPr>
        <a:xfrm>
          <a:off x="79557" y="1829824"/>
          <a:ext cx="1828800" cy="636460"/>
        </a:xfrm>
        <a:prstGeom prst="roundRect">
          <a:avLst>
            <a:gd name="adj" fmla="val 10000"/>
          </a:avLst>
        </a:prstGeom>
        <a:solidFill>
          <a:schemeClr val="accent2">
            <a:tint val="50000"/>
            <a:hueOff val="3335250"/>
            <a:satOff val="-2982"/>
            <a:lumOff val="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5918E0-C1A2-460F-B863-E4B9DED7D243}">
      <dsp:nvSpPr>
        <dsp:cNvPr id="0" name=""/>
        <dsp:cNvSpPr/>
      </dsp:nvSpPr>
      <dsp:spPr>
        <a:xfrm>
          <a:off x="0" y="2625400"/>
          <a:ext cx="9144001" cy="795575"/>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CA" sz="2200" kern="1200" noProof="0" dirty="0"/>
            <a:t>4. Les affiliés font connaître la plateforme et gagnent à vie sur la croissance de leur réseau.</a:t>
          </a:r>
        </a:p>
      </dsp:txBody>
      <dsp:txXfrm>
        <a:off x="1908357" y="2625400"/>
        <a:ext cx="7235643" cy="795575"/>
      </dsp:txXfrm>
    </dsp:sp>
    <dsp:sp modelId="{90BD0204-7131-4377-88DE-28640EC1643F}">
      <dsp:nvSpPr>
        <dsp:cNvPr id="0" name=""/>
        <dsp:cNvSpPr/>
      </dsp:nvSpPr>
      <dsp:spPr>
        <a:xfrm>
          <a:off x="79557" y="2704958"/>
          <a:ext cx="1828800" cy="636460"/>
        </a:xfrm>
        <a:prstGeom prst="roundRect">
          <a:avLst>
            <a:gd name="adj" fmla="val 10000"/>
          </a:avLst>
        </a:prstGeom>
        <a:solidFill>
          <a:schemeClr val="accent2">
            <a:tint val="50000"/>
            <a:hueOff val="5002875"/>
            <a:satOff val="-4473"/>
            <a:lumOff val="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B73ED4-4CC8-4D81-B33F-A5801F407BFD}">
      <dsp:nvSpPr>
        <dsp:cNvPr id="0" name=""/>
        <dsp:cNvSpPr/>
      </dsp:nvSpPr>
      <dsp:spPr>
        <a:xfrm>
          <a:off x="0" y="3291729"/>
          <a:ext cx="5000124" cy="2159731"/>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fr-CA" sz="3000" kern="1200" noProof="0" dirty="0"/>
            <a:t>C’est quoi RabaisLocal ? Comment y participer ? Quels rôles possibles ?</a:t>
          </a:r>
        </a:p>
      </dsp:txBody>
      <dsp:txXfrm>
        <a:off x="0" y="3291729"/>
        <a:ext cx="5000124" cy="2159731"/>
      </dsp:txXfrm>
    </dsp:sp>
    <dsp:sp modelId="{8D243DA8-0760-4783-AB2F-7509507B4E33}">
      <dsp:nvSpPr>
        <dsp:cNvPr id="0" name=""/>
        <dsp:cNvSpPr/>
      </dsp:nvSpPr>
      <dsp:spPr>
        <a:xfrm rot="10800000">
          <a:off x="0" y="2459"/>
          <a:ext cx="5000124" cy="3321666"/>
        </a:xfrm>
        <a:prstGeom prst="upArrowCallou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fr-CA" sz="3000" kern="1200" noProof="0" dirty="0"/>
            <a:t>Un mouvement pour stimuler l’économie locale grâce à l’IA, aux rabais et à la collaboration.</a:t>
          </a:r>
        </a:p>
      </dsp:txBody>
      <dsp:txXfrm rot="10800000">
        <a:off x="0" y="2459"/>
        <a:ext cx="5000124" cy="21583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1A47D2-65DF-4213-81A3-CBB96C55F53E}">
      <dsp:nvSpPr>
        <dsp:cNvPr id="0" name=""/>
        <dsp:cNvSpPr/>
      </dsp:nvSpPr>
      <dsp:spPr>
        <a:xfrm>
          <a:off x="289" y="317984"/>
          <a:ext cx="710427" cy="71042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3232C6-6547-4F66-A2DF-5B57990AE1AC}">
      <dsp:nvSpPr>
        <dsp:cNvPr id="0" name=""/>
        <dsp:cNvSpPr/>
      </dsp:nvSpPr>
      <dsp:spPr>
        <a:xfrm>
          <a:off x="149479" y="467173"/>
          <a:ext cx="412048" cy="4120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682F7D-D1B9-4EA6-B41A-80F8AF5B130A}">
      <dsp:nvSpPr>
        <dsp:cNvPr id="0" name=""/>
        <dsp:cNvSpPr/>
      </dsp:nvSpPr>
      <dsp:spPr>
        <a:xfrm>
          <a:off x="862952" y="317984"/>
          <a:ext cx="1674579" cy="71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r-CA" sz="1500" kern="1200" noProof="0" dirty="0"/>
            <a:t>- Une plateforme de rabais 100% locale</a:t>
          </a:r>
        </a:p>
      </dsp:txBody>
      <dsp:txXfrm>
        <a:off x="862952" y="317984"/>
        <a:ext cx="1674579" cy="710427"/>
      </dsp:txXfrm>
    </dsp:sp>
    <dsp:sp modelId="{ED86F35D-E80A-4F11-BCE2-B9A796FA9176}">
      <dsp:nvSpPr>
        <dsp:cNvPr id="0" name=""/>
        <dsp:cNvSpPr/>
      </dsp:nvSpPr>
      <dsp:spPr>
        <a:xfrm>
          <a:off x="2829314" y="317984"/>
          <a:ext cx="710427" cy="71042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A041F7-F44C-4466-A282-8D1316D81F0F}">
      <dsp:nvSpPr>
        <dsp:cNvPr id="0" name=""/>
        <dsp:cNvSpPr/>
      </dsp:nvSpPr>
      <dsp:spPr>
        <a:xfrm>
          <a:off x="2978504" y="467173"/>
          <a:ext cx="412048" cy="4120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2E24F8-61A6-4A8E-9AA9-11E545124E83}">
      <dsp:nvSpPr>
        <dsp:cNvPr id="0" name=""/>
        <dsp:cNvSpPr/>
      </dsp:nvSpPr>
      <dsp:spPr>
        <a:xfrm>
          <a:off x="3691976" y="317984"/>
          <a:ext cx="1674579" cy="71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r-CA" sz="1500" kern="1200" noProof="0" dirty="0"/>
            <a:t>- Aucune commission pour les commerçants</a:t>
          </a:r>
        </a:p>
      </dsp:txBody>
      <dsp:txXfrm>
        <a:off x="3691976" y="317984"/>
        <a:ext cx="1674579" cy="710427"/>
      </dsp:txXfrm>
    </dsp:sp>
    <dsp:sp modelId="{FC226C27-FE46-4184-8D75-4275E84A9788}">
      <dsp:nvSpPr>
        <dsp:cNvPr id="0" name=""/>
        <dsp:cNvSpPr/>
      </dsp:nvSpPr>
      <dsp:spPr>
        <a:xfrm>
          <a:off x="5658339" y="317984"/>
          <a:ext cx="710427" cy="71042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C0B3F0-E332-4028-9715-15B4A78BA533}">
      <dsp:nvSpPr>
        <dsp:cNvPr id="0" name=""/>
        <dsp:cNvSpPr/>
      </dsp:nvSpPr>
      <dsp:spPr>
        <a:xfrm>
          <a:off x="5807529" y="467173"/>
          <a:ext cx="412048" cy="4120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748332-D2C6-4801-86CB-FA3CFF5CBEF4}">
      <dsp:nvSpPr>
        <dsp:cNvPr id="0" name=""/>
        <dsp:cNvSpPr/>
      </dsp:nvSpPr>
      <dsp:spPr>
        <a:xfrm>
          <a:off x="6521001" y="317984"/>
          <a:ext cx="1674579" cy="71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r-CA" sz="1500" kern="1200" noProof="0" dirty="0"/>
            <a:t>- Une IA qui aide à créer des offres adaptées</a:t>
          </a:r>
        </a:p>
      </dsp:txBody>
      <dsp:txXfrm>
        <a:off x="6521001" y="317984"/>
        <a:ext cx="1674579" cy="710427"/>
      </dsp:txXfrm>
    </dsp:sp>
    <dsp:sp modelId="{66FB901A-4EA8-4F9C-8CC8-45C541C3F31E}">
      <dsp:nvSpPr>
        <dsp:cNvPr id="0" name=""/>
        <dsp:cNvSpPr/>
      </dsp:nvSpPr>
      <dsp:spPr>
        <a:xfrm>
          <a:off x="289" y="1741188"/>
          <a:ext cx="710427" cy="71042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AB7CC7-8035-40E4-AE57-50086786738E}">
      <dsp:nvSpPr>
        <dsp:cNvPr id="0" name=""/>
        <dsp:cNvSpPr/>
      </dsp:nvSpPr>
      <dsp:spPr>
        <a:xfrm>
          <a:off x="149479" y="1890378"/>
          <a:ext cx="412048" cy="41204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1FDB6CA-9CC6-4DAB-91FA-1675A5D05033}">
      <dsp:nvSpPr>
        <dsp:cNvPr id="0" name=""/>
        <dsp:cNvSpPr/>
      </dsp:nvSpPr>
      <dsp:spPr>
        <a:xfrm>
          <a:off x="862952" y="1741188"/>
          <a:ext cx="1674579" cy="71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r-CA" sz="1500" kern="1200" noProof="0" dirty="0"/>
            <a:t>- Des consommateurs qui économisent</a:t>
          </a:r>
        </a:p>
      </dsp:txBody>
      <dsp:txXfrm>
        <a:off x="862952" y="1741188"/>
        <a:ext cx="1674579" cy="710427"/>
      </dsp:txXfrm>
    </dsp:sp>
    <dsp:sp modelId="{F94315EE-59D3-4553-96AE-4792FA8D6DCF}">
      <dsp:nvSpPr>
        <dsp:cNvPr id="0" name=""/>
        <dsp:cNvSpPr/>
      </dsp:nvSpPr>
      <dsp:spPr>
        <a:xfrm>
          <a:off x="2829314" y="1741188"/>
          <a:ext cx="710427" cy="71042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C3B34D-E5A4-4113-AC22-C929F17C9E78}">
      <dsp:nvSpPr>
        <dsp:cNvPr id="0" name=""/>
        <dsp:cNvSpPr/>
      </dsp:nvSpPr>
      <dsp:spPr>
        <a:xfrm>
          <a:off x="2978504" y="1890378"/>
          <a:ext cx="412048" cy="41204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BCCCD0-666D-45C7-A1A0-8363CE6EE0C3}">
      <dsp:nvSpPr>
        <dsp:cNvPr id="0" name=""/>
        <dsp:cNvSpPr/>
      </dsp:nvSpPr>
      <dsp:spPr>
        <a:xfrm>
          <a:off x="3691976" y="1741188"/>
          <a:ext cx="1674579" cy="71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r-CA" sz="1500" kern="1200" noProof="0" dirty="0"/>
            <a:t>- Un réseau qui grandit grâce au partage</a:t>
          </a:r>
        </a:p>
      </dsp:txBody>
      <dsp:txXfrm>
        <a:off x="3691976" y="1741188"/>
        <a:ext cx="1674579" cy="710427"/>
      </dsp:txXfrm>
    </dsp:sp>
    <dsp:sp modelId="{1015F7CF-A2AC-46BE-AE0D-3D98C97C2276}">
      <dsp:nvSpPr>
        <dsp:cNvPr id="0" name=""/>
        <dsp:cNvSpPr/>
      </dsp:nvSpPr>
      <dsp:spPr>
        <a:xfrm>
          <a:off x="5658339" y="1741188"/>
          <a:ext cx="710427" cy="71042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BE4081-2A20-4A5B-B598-0CED94ACAF28}">
      <dsp:nvSpPr>
        <dsp:cNvPr id="0" name=""/>
        <dsp:cNvSpPr/>
      </dsp:nvSpPr>
      <dsp:spPr>
        <a:xfrm>
          <a:off x="5807529" y="1890378"/>
          <a:ext cx="412048" cy="412048"/>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FAAFC1-4FCA-445E-8D90-039C5E129153}">
      <dsp:nvSpPr>
        <dsp:cNvPr id="0" name=""/>
        <dsp:cNvSpPr/>
      </dsp:nvSpPr>
      <dsp:spPr>
        <a:xfrm>
          <a:off x="6521001" y="1741188"/>
          <a:ext cx="1674579" cy="71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r-CA" sz="1500" kern="1200" noProof="0" dirty="0"/>
            <a:t>Carte de membre gratuite</a:t>
          </a:r>
        </a:p>
      </dsp:txBody>
      <dsp:txXfrm>
        <a:off x="6521001" y="1741188"/>
        <a:ext cx="1674579" cy="710427"/>
      </dsp:txXfrm>
    </dsp:sp>
    <dsp:sp modelId="{4F554D40-DFAB-42EF-827D-EEB786116C72}">
      <dsp:nvSpPr>
        <dsp:cNvPr id="0" name=""/>
        <dsp:cNvSpPr/>
      </dsp:nvSpPr>
      <dsp:spPr>
        <a:xfrm>
          <a:off x="289" y="3164393"/>
          <a:ext cx="710427" cy="71042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2FB042-9A07-4922-9CBE-D99C123B245E}">
      <dsp:nvSpPr>
        <dsp:cNvPr id="0" name=""/>
        <dsp:cNvSpPr/>
      </dsp:nvSpPr>
      <dsp:spPr>
        <a:xfrm>
          <a:off x="149479" y="3313583"/>
          <a:ext cx="412048" cy="412048"/>
        </a:xfrm>
        <a:prstGeom prst="rect">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92E959-534D-4337-BD35-0F60276C9E10}">
      <dsp:nvSpPr>
        <dsp:cNvPr id="0" name=""/>
        <dsp:cNvSpPr/>
      </dsp:nvSpPr>
      <dsp:spPr>
        <a:xfrm>
          <a:off x="862952" y="3164393"/>
          <a:ext cx="1674579" cy="71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r-CA" sz="1500" kern="1200" noProof="0" dirty="0"/>
            <a:t>Des applications spécialisées pour économiser</a:t>
          </a:r>
        </a:p>
      </dsp:txBody>
      <dsp:txXfrm>
        <a:off x="862952" y="3164393"/>
        <a:ext cx="1674579" cy="710427"/>
      </dsp:txXfrm>
    </dsp:sp>
    <dsp:sp modelId="{ECD61C3D-348E-4FBE-B3BD-FC69F702A187}">
      <dsp:nvSpPr>
        <dsp:cNvPr id="0" name=""/>
        <dsp:cNvSpPr/>
      </dsp:nvSpPr>
      <dsp:spPr>
        <a:xfrm>
          <a:off x="2829314" y="3164393"/>
          <a:ext cx="710427" cy="71042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05F668-922A-464A-B0A7-5A5C84BD29E1}">
      <dsp:nvSpPr>
        <dsp:cNvPr id="0" name=""/>
        <dsp:cNvSpPr/>
      </dsp:nvSpPr>
      <dsp:spPr>
        <a:xfrm>
          <a:off x="2978504" y="3313583"/>
          <a:ext cx="412048" cy="412048"/>
        </a:xfrm>
        <a:prstGeom prst="rect">
          <a:avLst/>
        </a:prstGeom>
        <a:blipFill>
          <a:blip xmlns:r="http://schemas.openxmlformats.org/officeDocument/2006/relationships" r:embed="rId15">
            <a:extLst>
              <a:ext uri="{96DAC541-7B7A-43D3-8B79-37D633B846F1}">
                <asvg:svgBlip xmlns:asvg="http://schemas.microsoft.com/office/drawing/2016/SVG/main" r:embed="rId16"/>
              </a:ext>
            </a:extLst>
          </a:blip>
          <a:srcRect/>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2A796B-A8DB-4BB9-9B24-F981A7F4B488}">
      <dsp:nvSpPr>
        <dsp:cNvPr id="0" name=""/>
        <dsp:cNvSpPr/>
      </dsp:nvSpPr>
      <dsp:spPr>
        <a:xfrm>
          <a:off x="3691976" y="3164393"/>
          <a:ext cx="1674579" cy="71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r-CA" sz="1500" kern="1200" noProof="0" dirty="0"/>
            <a:t>Des dizaines de type de promotions </a:t>
          </a:r>
        </a:p>
      </dsp:txBody>
      <dsp:txXfrm>
        <a:off x="3691976" y="3164393"/>
        <a:ext cx="1674579" cy="710427"/>
      </dsp:txXfrm>
    </dsp:sp>
    <dsp:sp modelId="{B6B7B961-881A-47CA-A611-B94336E4EC8D}">
      <dsp:nvSpPr>
        <dsp:cNvPr id="0" name=""/>
        <dsp:cNvSpPr/>
      </dsp:nvSpPr>
      <dsp:spPr>
        <a:xfrm>
          <a:off x="5658339" y="3164393"/>
          <a:ext cx="710427" cy="71042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DE90EE-3C41-4596-987F-7288F38D0EDB}">
      <dsp:nvSpPr>
        <dsp:cNvPr id="0" name=""/>
        <dsp:cNvSpPr/>
      </dsp:nvSpPr>
      <dsp:spPr>
        <a:xfrm>
          <a:off x="5807529" y="3313583"/>
          <a:ext cx="412048" cy="412048"/>
        </a:xfrm>
        <a:prstGeom prst="rect">
          <a:avLst/>
        </a:prstGeom>
        <a:blipFill>
          <a:blip xmlns:r="http://schemas.openxmlformats.org/officeDocument/2006/relationships" r:embed="rId17">
            <a:extLst>
              <a:ext uri="{96DAC541-7B7A-43D3-8B79-37D633B846F1}">
                <asvg:svgBlip xmlns:asvg="http://schemas.microsoft.com/office/drawing/2016/SVG/main" r:embed="rId18"/>
              </a:ext>
            </a:extLst>
          </a:blip>
          <a:srcRect/>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C8122-25EF-451F-9AA6-9D042260C017}">
      <dsp:nvSpPr>
        <dsp:cNvPr id="0" name=""/>
        <dsp:cNvSpPr/>
      </dsp:nvSpPr>
      <dsp:spPr>
        <a:xfrm>
          <a:off x="6521001" y="3164393"/>
          <a:ext cx="1674579" cy="71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fr-CA" sz="1500" kern="1200" noProof="0" dirty="0"/>
            <a:t>Des rabais partout ou vous êtes </a:t>
          </a:r>
        </a:p>
      </dsp:txBody>
      <dsp:txXfrm>
        <a:off x="6521001" y="3164393"/>
        <a:ext cx="1674579" cy="7104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3579E-5814-4A68-960C-AF4A1DA19D71}">
      <dsp:nvSpPr>
        <dsp:cNvPr id="0" name=""/>
        <dsp:cNvSpPr/>
      </dsp:nvSpPr>
      <dsp:spPr>
        <a:xfrm>
          <a:off x="0" y="96709"/>
          <a:ext cx="5000124" cy="994500"/>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CA" sz="2500" kern="1200" noProof="0" dirty="0"/>
            <a:t>- Aider les commerces locaux à attirer plus de clients</a:t>
          </a:r>
        </a:p>
      </dsp:txBody>
      <dsp:txXfrm>
        <a:off x="48547" y="145256"/>
        <a:ext cx="4903030" cy="897406"/>
      </dsp:txXfrm>
    </dsp:sp>
    <dsp:sp modelId="{349DF793-2ABF-4475-95A0-B6C80A8DF043}">
      <dsp:nvSpPr>
        <dsp:cNvPr id="0" name=""/>
        <dsp:cNvSpPr/>
      </dsp:nvSpPr>
      <dsp:spPr>
        <a:xfrm>
          <a:off x="0" y="1163209"/>
          <a:ext cx="5000124" cy="994500"/>
        </a:xfrm>
        <a:prstGeom prst="roundRect">
          <a:avLst/>
        </a:prstGeom>
        <a:gradFill rotWithShape="0">
          <a:gsLst>
            <a:gs pos="0">
              <a:schemeClr val="accent5">
                <a:hueOff val="-2483469"/>
                <a:satOff val="9953"/>
                <a:lumOff val="2157"/>
                <a:alphaOff val="0"/>
                <a:tint val="100000"/>
                <a:shade val="100000"/>
                <a:satMod val="130000"/>
              </a:schemeClr>
            </a:gs>
            <a:gs pos="100000">
              <a:schemeClr val="accent5">
                <a:hueOff val="-2483469"/>
                <a:satOff val="9953"/>
                <a:lumOff val="2157"/>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CA" sz="2500" kern="1200" noProof="0" dirty="0"/>
            <a:t>- Permettre aux familles d’économiser</a:t>
          </a:r>
        </a:p>
      </dsp:txBody>
      <dsp:txXfrm>
        <a:off x="48547" y="1211756"/>
        <a:ext cx="4903030" cy="897406"/>
      </dsp:txXfrm>
    </dsp:sp>
    <dsp:sp modelId="{6C114A35-7C40-4D94-90B4-20740C066DD4}">
      <dsp:nvSpPr>
        <dsp:cNvPr id="0" name=""/>
        <dsp:cNvSpPr/>
      </dsp:nvSpPr>
      <dsp:spPr>
        <a:xfrm>
          <a:off x="0" y="2229710"/>
          <a:ext cx="5000124" cy="994500"/>
        </a:xfrm>
        <a:prstGeom prst="roundRect">
          <a:avLst/>
        </a:prstGeom>
        <a:gradFill rotWithShape="0">
          <a:gsLst>
            <a:gs pos="0">
              <a:schemeClr val="accent5">
                <a:hueOff val="-4966938"/>
                <a:satOff val="19906"/>
                <a:lumOff val="4314"/>
                <a:alphaOff val="0"/>
                <a:tint val="100000"/>
                <a:shade val="100000"/>
                <a:satMod val="130000"/>
              </a:schemeClr>
            </a:gs>
            <a:gs pos="100000">
              <a:schemeClr val="accent5">
                <a:hueOff val="-4966938"/>
                <a:satOff val="19906"/>
                <a:lumOff val="431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CA" sz="2500" kern="1200" noProof="0" dirty="0"/>
            <a:t>- Faire circuler l’argent dans les régions</a:t>
          </a:r>
        </a:p>
      </dsp:txBody>
      <dsp:txXfrm>
        <a:off x="48547" y="2278257"/>
        <a:ext cx="4903030" cy="897406"/>
      </dsp:txXfrm>
    </dsp:sp>
    <dsp:sp modelId="{19C5EB58-D847-441B-B8FF-A80EC12B1067}">
      <dsp:nvSpPr>
        <dsp:cNvPr id="0" name=""/>
        <dsp:cNvSpPr/>
      </dsp:nvSpPr>
      <dsp:spPr>
        <a:xfrm>
          <a:off x="0" y="3296210"/>
          <a:ext cx="5000124" cy="994500"/>
        </a:xfrm>
        <a:prstGeom prst="roundRect">
          <a:avLst/>
        </a:prstGeom>
        <a:solidFill>
          <a:schemeClr val="accent4">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CA" sz="2500" kern="1200" noProof="0" dirty="0"/>
            <a:t>- Créer un mouvement basé sur l’entraide et la technologie</a:t>
          </a:r>
        </a:p>
      </dsp:txBody>
      <dsp:txXfrm>
        <a:off x="48547" y="3344757"/>
        <a:ext cx="4903030" cy="897406"/>
      </dsp:txXfrm>
    </dsp:sp>
    <dsp:sp modelId="{848C2115-09E4-4BB9-B0F0-B97FE8EC59EA}">
      <dsp:nvSpPr>
        <dsp:cNvPr id="0" name=""/>
        <dsp:cNvSpPr/>
      </dsp:nvSpPr>
      <dsp:spPr>
        <a:xfrm>
          <a:off x="0" y="4362710"/>
          <a:ext cx="5000124" cy="994500"/>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CA" sz="2500" kern="1200" noProof="0" dirty="0"/>
            <a:t>Propulse l’économie locale</a:t>
          </a:r>
        </a:p>
      </dsp:txBody>
      <dsp:txXfrm>
        <a:off x="48547" y="4411257"/>
        <a:ext cx="4903030" cy="8974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3C008-E567-4DAE-B72D-F1E06C9BD20C}">
      <dsp:nvSpPr>
        <dsp:cNvPr id="0" name=""/>
        <dsp:cNvSpPr/>
      </dsp:nvSpPr>
      <dsp:spPr>
        <a:xfrm>
          <a:off x="2401" y="1461594"/>
          <a:ext cx="1714409" cy="10886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C948DC-3037-4FCE-8A0B-8E185B6EFE29}">
      <dsp:nvSpPr>
        <dsp:cNvPr id="0" name=""/>
        <dsp:cNvSpPr/>
      </dsp:nvSpPr>
      <dsp:spPr>
        <a:xfrm>
          <a:off x="192891" y="1642560"/>
          <a:ext cx="1714409" cy="108865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CA" sz="1300" kern="1200" noProof="0" dirty="0"/>
            <a:t>Inscription gratuite</a:t>
          </a:r>
          <a:br>
            <a:rPr lang="fr-CA" sz="1300" kern="1200" noProof="0" dirty="0"/>
          </a:br>
          <a:r>
            <a:rPr lang="fr-CA" sz="1300" kern="1200" noProof="0" dirty="0"/>
            <a:t>Ouvre ton compte en quelques secondes.</a:t>
          </a:r>
        </a:p>
      </dsp:txBody>
      <dsp:txXfrm>
        <a:off x="224776" y="1674445"/>
        <a:ext cx="1650639" cy="1024880"/>
      </dsp:txXfrm>
    </dsp:sp>
    <dsp:sp modelId="{EA0E1C17-3102-4D75-B0D9-A927A7EE0DA3}">
      <dsp:nvSpPr>
        <dsp:cNvPr id="0" name=""/>
        <dsp:cNvSpPr/>
      </dsp:nvSpPr>
      <dsp:spPr>
        <a:xfrm>
          <a:off x="2097790" y="1461594"/>
          <a:ext cx="1714409" cy="10886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272A33-EEA7-4475-BC5E-F5DCB1DE9C84}">
      <dsp:nvSpPr>
        <dsp:cNvPr id="0" name=""/>
        <dsp:cNvSpPr/>
      </dsp:nvSpPr>
      <dsp:spPr>
        <a:xfrm>
          <a:off x="2288280" y="1642560"/>
          <a:ext cx="1714409" cy="108865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CA" sz="1300" kern="1200" noProof="0" dirty="0"/>
            <a:t>Accès au portail RabaisLocal</a:t>
          </a:r>
          <a:br>
            <a:rPr lang="fr-CA" sz="1300" kern="1200" noProof="0" dirty="0"/>
          </a:br>
          <a:r>
            <a:rPr lang="fr-CA" sz="1300" kern="1200" noProof="0" dirty="0"/>
            <a:t>Ton tableau de bord personnalisé.</a:t>
          </a:r>
        </a:p>
      </dsp:txBody>
      <dsp:txXfrm>
        <a:off x="2320165" y="1674445"/>
        <a:ext cx="1650639" cy="1024880"/>
      </dsp:txXfrm>
    </dsp:sp>
    <dsp:sp modelId="{DE6B2FBB-7599-48A6-9B00-92AA55E83EA9}">
      <dsp:nvSpPr>
        <dsp:cNvPr id="0" name=""/>
        <dsp:cNvSpPr/>
      </dsp:nvSpPr>
      <dsp:spPr>
        <a:xfrm>
          <a:off x="4193180" y="1461594"/>
          <a:ext cx="1714409" cy="10886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229F94-567D-4A2E-97D5-205E30AF8A70}">
      <dsp:nvSpPr>
        <dsp:cNvPr id="0" name=""/>
        <dsp:cNvSpPr/>
      </dsp:nvSpPr>
      <dsp:spPr>
        <a:xfrm>
          <a:off x="4383670" y="1642560"/>
          <a:ext cx="1714409" cy="108865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CA" sz="1300" kern="1200" noProof="0" dirty="0"/>
            <a:t>Crédits offerts</a:t>
          </a:r>
          <a:br>
            <a:rPr lang="fr-CA" sz="1300" kern="1200" noProof="0" dirty="0"/>
          </a:br>
          <a:r>
            <a:rPr lang="fr-CA" sz="1300" kern="1200" noProof="0" dirty="0"/>
            <a:t>Disponibles pour réserver des rabais au lancement.</a:t>
          </a:r>
        </a:p>
      </dsp:txBody>
      <dsp:txXfrm>
        <a:off x="4415555" y="1674445"/>
        <a:ext cx="1650639" cy="1024880"/>
      </dsp:txXfrm>
    </dsp:sp>
    <dsp:sp modelId="{61EA3BB1-8692-4FBA-946B-BF485BE2BFB4}">
      <dsp:nvSpPr>
        <dsp:cNvPr id="0" name=""/>
        <dsp:cNvSpPr/>
      </dsp:nvSpPr>
      <dsp:spPr>
        <a:xfrm>
          <a:off x="6288570" y="1461594"/>
          <a:ext cx="1714409" cy="10886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D03926-111B-4210-BBB6-C5B6FF570609}">
      <dsp:nvSpPr>
        <dsp:cNvPr id="0" name=""/>
        <dsp:cNvSpPr/>
      </dsp:nvSpPr>
      <dsp:spPr>
        <a:xfrm>
          <a:off x="6479060" y="1642560"/>
          <a:ext cx="1714409" cy="108865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CA" sz="1300" kern="1200" noProof="0" dirty="0"/>
            <a:t>Option affilié / ambassadeur</a:t>
          </a:r>
          <a:br>
            <a:rPr lang="fr-CA" sz="1300" kern="1200" noProof="0" dirty="0"/>
          </a:br>
          <a:r>
            <a:rPr lang="fr-CA" sz="1300" kern="1200" noProof="0" dirty="0"/>
            <a:t>Choisis si tu veux gagner avec RabaisLocal.</a:t>
          </a:r>
        </a:p>
      </dsp:txBody>
      <dsp:txXfrm>
        <a:off x="6510945" y="1674445"/>
        <a:ext cx="1650639" cy="10248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D5EF1-A57D-41EC-8C47-F280EABB4FCE}">
      <dsp:nvSpPr>
        <dsp:cNvPr id="0" name=""/>
        <dsp:cNvSpPr/>
      </dsp:nvSpPr>
      <dsp:spPr>
        <a:xfrm>
          <a:off x="376435" y="764702"/>
          <a:ext cx="1098000" cy="1098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693277-1D7B-42FC-BC52-286693A93ACE}">
      <dsp:nvSpPr>
        <dsp:cNvPr id="0" name=""/>
        <dsp:cNvSpPr/>
      </dsp:nvSpPr>
      <dsp:spPr>
        <a:xfrm>
          <a:off x="610435" y="998702"/>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5713DD-23F8-4B66-8580-102717EA2564}">
      <dsp:nvSpPr>
        <dsp:cNvPr id="0" name=""/>
        <dsp:cNvSpPr/>
      </dsp:nvSpPr>
      <dsp:spPr>
        <a:xfrm>
          <a:off x="25435" y="22047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fr-CA" sz="1300" kern="1200" noProof="0" dirty="0"/>
            <a:t>- Chaque rabais se réserve avec des crédits (1 à 4 crédits)</a:t>
          </a:r>
        </a:p>
      </dsp:txBody>
      <dsp:txXfrm>
        <a:off x="25435" y="2204702"/>
        <a:ext cx="1800000" cy="720000"/>
      </dsp:txXfrm>
    </dsp:sp>
    <dsp:sp modelId="{764D526C-A18C-4284-9EE1-D88DEBC4AEDD}">
      <dsp:nvSpPr>
        <dsp:cNvPr id="0" name=""/>
        <dsp:cNvSpPr/>
      </dsp:nvSpPr>
      <dsp:spPr>
        <a:xfrm>
          <a:off x="2491435" y="764702"/>
          <a:ext cx="1098000" cy="1098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1E8685-1482-4721-B91A-4DE75E2E29FA}">
      <dsp:nvSpPr>
        <dsp:cNvPr id="0" name=""/>
        <dsp:cNvSpPr/>
      </dsp:nvSpPr>
      <dsp:spPr>
        <a:xfrm>
          <a:off x="2725435" y="998702"/>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8256AF-D435-43C2-8673-FC979D93AD47}">
      <dsp:nvSpPr>
        <dsp:cNvPr id="0" name=""/>
        <dsp:cNvSpPr/>
      </dsp:nvSpPr>
      <dsp:spPr>
        <a:xfrm>
          <a:off x="2140435" y="22047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fr-CA" sz="1300" kern="1200" noProof="0" dirty="0"/>
            <a:t>- Les crédits peuvent être gagnés (jeux, défis, partages)</a:t>
          </a:r>
        </a:p>
      </dsp:txBody>
      <dsp:txXfrm>
        <a:off x="2140435" y="2204702"/>
        <a:ext cx="1800000" cy="720000"/>
      </dsp:txXfrm>
    </dsp:sp>
    <dsp:sp modelId="{91114D42-D296-428F-A486-0491C79E2D1B}">
      <dsp:nvSpPr>
        <dsp:cNvPr id="0" name=""/>
        <dsp:cNvSpPr/>
      </dsp:nvSpPr>
      <dsp:spPr>
        <a:xfrm>
          <a:off x="4606435" y="764702"/>
          <a:ext cx="1098000" cy="1098000"/>
        </a:xfrm>
        <a:prstGeom prst="round2DiagRect">
          <a:avLst>
            <a:gd name="adj1" fmla="val 29727"/>
            <a:gd name="adj2" fmla="val 0"/>
          </a:avLst>
        </a:prstGeom>
        <a:solidFill>
          <a:srgbClr val="21364F"/>
        </a:solidFill>
        <a:ln>
          <a:noFill/>
        </a:ln>
        <a:effectLst/>
      </dsp:spPr>
      <dsp:style>
        <a:lnRef idx="0">
          <a:scrgbClr r="0" g="0" b="0"/>
        </a:lnRef>
        <a:fillRef idx="1">
          <a:scrgbClr r="0" g="0" b="0"/>
        </a:fillRef>
        <a:effectRef idx="0">
          <a:scrgbClr r="0" g="0" b="0"/>
        </a:effectRef>
        <a:fontRef idx="minor"/>
      </dsp:style>
    </dsp:sp>
    <dsp:sp modelId="{EB94B157-823B-40C3-A13A-4A1C9157D1B4}">
      <dsp:nvSpPr>
        <dsp:cNvPr id="0" name=""/>
        <dsp:cNvSpPr/>
      </dsp:nvSpPr>
      <dsp:spPr>
        <a:xfrm>
          <a:off x="4840435" y="998702"/>
          <a:ext cx="630000" cy="63000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13519FC-51D7-477E-BDC1-2BFE8E189920}">
      <dsp:nvSpPr>
        <dsp:cNvPr id="0" name=""/>
        <dsp:cNvSpPr/>
      </dsp:nvSpPr>
      <dsp:spPr>
        <a:xfrm>
          <a:off x="4255435" y="22047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fr-CA" sz="1300" kern="1200" noProof="0" dirty="0"/>
            <a:t>- 5 crédits offert a tous les mois</a:t>
          </a:r>
        </a:p>
      </dsp:txBody>
      <dsp:txXfrm>
        <a:off x="4255435" y="2204702"/>
        <a:ext cx="1800000" cy="720000"/>
      </dsp:txXfrm>
    </dsp:sp>
    <dsp:sp modelId="{46C29C99-AD46-4B9E-96CB-531FFDA95F15}">
      <dsp:nvSpPr>
        <dsp:cNvPr id="0" name=""/>
        <dsp:cNvSpPr/>
      </dsp:nvSpPr>
      <dsp:spPr>
        <a:xfrm>
          <a:off x="6721435" y="764702"/>
          <a:ext cx="1098000" cy="109800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6FD742-D59E-4E22-B28D-602D2B6422FB}">
      <dsp:nvSpPr>
        <dsp:cNvPr id="0" name=""/>
        <dsp:cNvSpPr/>
      </dsp:nvSpPr>
      <dsp:spPr>
        <a:xfrm>
          <a:off x="6955435" y="998702"/>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04E061B-56A2-4222-8552-A3326B705DD9}">
      <dsp:nvSpPr>
        <dsp:cNvPr id="0" name=""/>
        <dsp:cNvSpPr/>
      </dsp:nvSpPr>
      <dsp:spPr>
        <a:xfrm>
          <a:off x="6370435" y="22047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fr-CA" sz="1300" kern="1200" noProof="0" dirty="0"/>
            <a:t>Forfaits disponibles pour crédits illimités, agent IA et avantages</a:t>
          </a:r>
        </a:p>
      </dsp:txBody>
      <dsp:txXfrm>
        <a:off x="6370435" y="2204702"/>
        <a:ext cx="180000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8A460-A36E-4768-B179-E9289AF48A9F}">
      <dsp:nvSpPr>
        <dsp:cNvPr id="0" name=""/>
        <dsp:cNvSpPr/>
      </dsp:nvSpPr>
      <dsp:spPr>
        <a:xfrm>
          <a:off x="2173825" y="0"/>
          <a:ext cx="4525963" cy="4525963"/>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09E6AC-7960-40D9-94E6-4F9DAE0586CC}">
      <dsp:nvSpPr>
        <dsp:cNvPr id="0" name=""/>
        <dsp:cNvSpPr/>
      </dsp:nvSpPr>
      <dsp:spPr>
        <a:xfrm>
          <a:off x="2603791" y="429966"/>
          <a:ext cx="1765125" cy="1765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CA" sz="1800" kern="1200" noProof="0" dirty="0"/>
            <a:t>- Trouver des rabais locaux en un seul endroit</a:t>
          </a:r>
        </a:p>
      </dsp:txBody>
      <dsp:txXfrm>
        <a:off x="2689957" y="516132"/>
        <a:ext cx="1592793" cy="1592793"/>
      </dsp:txXfrm>
    </dsp:sp>
    <dsp:sp modelId="{4D8172A3-DF11-4459-AA46-45B1FAB600AE}">
      <dsp:nvSpPr>
        <dsp:cNvPr id="0" name=""/>
        <dsp:cNvSpPr/>
      </dsp:nvSpPr>
      <dsp:spPr>
        <a:xfrm>
          <a:off x="4553855" y="390639"/>
          <a:ext cx="1765125" cy="1765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CA" sz="1800" kern="1200" noProof="0" dirty="0"/>
            <a:t>- Économiser sur des commerces qu’ils aiment déjà</a:t>
          </a:r>
        </a:p>
      </dsp:txBody>
      <dsp:txXfrm>
        <a:off x="4640021" y="476805"/>
        <a:ext cx="1592793" cy="1592793"/>
      </dsp:txXfrm>
    </dsp:sp>
    <dsp:sp modelId="{CCD6F3C7-62EE-44B9-B99B-09BDC89C6380}">
      <dsp:nvSpPr>
        <dsp:cNvPr id="0" name=""/>
        <dsp:cNvSpPr/>
      </dsp:nvSpPr>
      <dsp:spPr>
        <a:xfrm>
          <a:off x="2603791" y="2330870"/>
          <a:ext cx="1765125" cy="1765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CA" sz="1800" kern="1200" noProof="0" dirty="0"/>
            <a:t>- Recevoir des offres personnalisées par l’IA</a:t>
          </a:r>
        </a:p>
      </dsp:txBody>
      <dsp:txXfrm>
        <a:off x="2689957" y="2417036"/>
        <a:ext cx="1592793" cy="1592793"/>
      </dsp:txXfrm>
    </dsp:sp>
    <dsp:sp modelId="{DAC2B31E-2875-4AB2-82E7-3F2B1E9941B0}">
      <dsp:nvSpPr>
        <dsp:cNvPr id="0" name=""/>
        <dsp:cNvSpPr/>
      </dsp:nvSpPr>
      <dsp:spPr>
        <a:xfrm>
          <a:off x="4504696" y="2330870"/>
          <a:ext cx="1765125" cy="1765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CA" sz="1800" kern="1200" noProof="0" dirty="0"/>
            <a:t>- Participer au soutien de l'économie locale</a:t>
          </a:r>
        </a:p>
      </dsp:txBody>
      <dsp:txXfrm>
        <a:off x="4590862" y="2417036"/>
        <a:ext cx="1592793" cy="15927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81C67-A15E-49D2-8EA9-CFDB42228398}">
      <dsp:nvSpPr>
        <dsp:cNvPr id="0" name=""/>
        <dsp:cNvSpPr/>
      </dsp:nvSpPr>
      <dsp:spPr>
        <a:xfrm>
          <a:off x="1611538" y="2153"/>
          <a:ext cx="1812980" cy="1035941"/>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fr-CA" sz="1400" kern="1200" noProof="0" dirty="0"/>
            <a:t>- Créer et partager leurs offres en moins de 20 minutes grâce à notre agent IA</a:t>
          </a:r>
        </a:p>
      </dsp:txBody>
      <dsp:txXfrm>
        <a:off x="1662108" y="52723"/>
        <a:ext cx="1711840" cy="934801"/>
      </dsp:txXfrm>
    </dsp:sp>
    <dsp:sp modelId="{0087D62A-B96D-41B5-8EDD-640C54010FE5}">
      <dsp:nvSpPr>
        <dsp:cNvPr id="0" name=""/>
        <dsp:cNvSpPr/>
      </dsp:nvSpPr>
      <dsp:spPr>
        <a:xfrm>
          <a:off x="1611538" y="1089892"/>
          <a:ext cx="1812980" cy="1035941"/>
        </a:xfrm>
        <a:prstGeom prst="round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fr-CA" sz="1400" kern="1200" noProof="0" dirty="0"/>
            <a:t>- Aucun pourcentage prélevé sur leurs ventes</a:t>
          </a:r>
        </a:p>
      </dsp:txBody>
      <dsp:txXfrm>
        <a:off x="1662108" y="1140462"/>
        <a:ext cx="1711840" cy="934801"/>
      </dsp:txXfrm>
    </dsp:sp>
    <dsp:sp modelId="{B9E61191-67B7-4C07-A9F8-BF9EF922EF3E}">
      <dsp:nvSpPr>
        <dsp:cNvPr id="0" name=""/>
        <dsp:cNvSpPr/>
      </dsp:nvSpPr>
      <dsp:spPr>
        <a:xfrm>
          <a:off x="1611538" y="2177631"/>
          <a:ext cx="1812980" cy="1035941"/>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fr-CA" sz="1400" kern="1200" noProof="0" dirty="0"/>
            <a:t>- Visibilité immédiate auprès des gens de leur région</a:t>
          </a:r>
        </a:p>
      </dsp:txBody>
      <dsp:txXfrm>
        <a:off x="1662108" y="2228201"/>
        <a:ext cx="1711840" cy="934801"/>
      </dsp:txXfrm>
    </dsp:sp>
    <dsp:sp modelId="{D1EF8605-9C36-4D1C-B046-B976627BCC5D}">
      <dsp:nvSpPr>
        <dsp:cNvPr id="0" name=""/>
        <dsp:cNvSpPr/>
      </dsp:nvSpPr>
      <dsp:spPr>
        <a:xfrm>
          <a:off x="1611538" y="3265369"/>
          <a:ext cx="1812980" cy="1035941"/>
        </a:xfrm>
        <a:prstGeom prst="roundRect">
          <a:avLst/>
        </a:prstGeom>
        <a:solidFill>
          <a:schemeClr val="tx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fr-CA" sz="1400" kern="1200" noProof="0" dirty="0"/>
            <a:t>- Plus de clients, sans risque et sans engagement</a:t>
          </a:r>
        </a:p>
      </dsp:txBody>
      <dsp:txXfrm>
        <a:off x="1662108" y="3315939"/>
        <a:ext cx="1711840" cy="93480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D699A3-1B98-46F6-B7C0-905C630D2ABC}" type="datetimeFigureOut">
              <a:rPr lang="fr-CA" smtClean="0"/>
              <a:t>2025-12-14</a:t>
            </a:fld>
            <a:endParaRPr lang="fr-CA"/>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758D84-366E-4650-81C5-E85BF1293E50}" type="slidenum">
              <a:rPr lang="fr-CA" smtClean="0"/>
              <a:t>‹N°›</a:t>
            </a:fld>
            <a:endParaRPr lang="fr-CA"/>
          </a:p>
        </p:txBody>
      </p:sp>
    </p:spTree>
    <p:extLst>
      <p:ext uri="{BB962C8B-B14F-4D97-AF65-F5344CB8AC3E}">
        <p14:creationId xmlns:p14="http://schemas.microsoft.com/office/powerpoint/2010/main" val="1226955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Test 123 </a:t>
            </a:r>
          </a:p>
        </p:txBody>
      </p:sp>
      <p:sp>
        <p:nvSpPr>
          <p:cNvPr id="4" name="Espace réservé du numéro de diapositive 3"/>
          <p:cNvSpPr>
            <a:spLocks noGrp="1"/>
          </p:cNvSpPr>
          <p:nvPr>
            <p:ph type="sldNum" sz="quarter" idx="5"/>
          </p:nvPr>
        </p:nvSpPr>
        <p:spPr/>
        <p:txBody>
          <a:bodyPr/>
          <a:lstStyle/>
          <a:p>
            <a:fld id="{0F758D84-366E-4650-81C5-E85BF1293E50}" type="slidenum">
              <a:rPr lang="fr-CA" smtClean="0"/>
              <a:t>5</a:t>
            </a:fld>
            <a:endParaRPr lang="fr-CA"/>
          </a:p>
        </p:txBody>
      </p:sp>
    </p:spTree>
    <p:extLst>
      <p:ext uri="{BB962C8B-B14F-4D97-AF65-F5344CB8AC3E}">
        <p14:creationId xmlns:p14="http://schemas.microsoft.com/office/powerpoint/2010/main" val="230226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6.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8" Type="http://schemas.openxmlformats.org/officeDocument/2006/relationships/hyperlink" Target="https://www.flickr.com/photos/hotels-paris-rive-gauche/6260663722/" TargetMode="External"/><Relationship Id="rId3" Type="http://schemas.openxmlformats.org/officeDocument/2006/relationships/diagramLayout" Target="../diagrams/layout9.xml"/><Relationship Id="rId7" Type="http://schemas.openxmlformats.org/officeDocument/2006/relationships/image" Target="../media/image47.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rconomy.de/messbarkeit-des-roi-ist-die-groesste-herausforderung-im-marketing-a-552941/" TargetMode="External"/><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hyperlink" Target="https://butterflymag.com/developpement-de-lenfant-en-famille-recomposee-impacts-et-enjeux-a-considerer/" TargetMode="External"/><Relationship Id="rId7" Type="http://schemas.openxmlformats.org/officeDocument/2006/relationships/diagramColors" Target="../diagrams/colors10.xml"/><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hyperlink" Target="https://pixabay.com/en/dollar-money-us-dollar-seem-funds-1294424/" TargetMode="External"/><Relationship Id="rId3" Type="http://schemas.openxmlformats.org/officeDocument/2006/relationships/diagramLayout" Target="../diagrams/layout11.xml"/><Relationship Id="rId7" Type="http://schemas.openxmlformats.org/officeDocument/2006/relationships/image" Target="../media/image61.jp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hyperlink" Target="https://pixabay.com/en/dollar-money-us-dollar-seem-funds-1294424/" TargetMode="External"/><Relationship Id="rId7" Type="http://schemas.openxmlformats.org/officeDocument/2006/relationships/hyperlink" Target="https://www.rawpixel.com/search/oil" TargetMode="External"/><Relationship Id="rId2" Type="http://schemas.openxmlformats.org/officeDocument/2006/relationships/image" Target="../media/image61.jpg"/><Relationship Id="rId1" Type="http://schemas.openxmlformats.org/officeDocument/2006/relationships/slideLayout" Target="../slideLayouts/slideLayout2.xml"/><Relationship Id="rId6" Type="http://schemas.openxmlformats.org/officeDocument/2006/relationships/image" Target="../media/image63.1"/><Relationship Id="rId5" Type="http://schemas.openxmlformats.org/officeDocument/2006/relationships/hyperlink" Target="https://pxhere.com/fr/photo/1192780" TargetMode="External"/><Relationship Id="rId10" Type="http://schemas.openxmlformats.org/officeDocument/2006/relationships/image" Target="../media/image65.png"/><Relationship Id="rId4" Type="http://schemas.openxmlformats.org/officeDocument/2006/relationships/image" Target="../media/image62.jpg"/><Relationship Id="rId9" Type="http://schemas.openxmlformats.org/officeDocument/2006/relationships/hyperlink" Target="https://pixabay.com/fr/a%C3%A9ronefs-en-volant-ciel-voyage-2548083/" TargetMode="Externa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66.jpe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fr.wikipedia.org/wiki/100_m%C3%A8tres_(athl%C3%A9tisme)" TargetMode="External"/><Relationship Id="rId3" Type="http://schemas.openxmlformats.org/officeDocument/2006/relationships/diagramLayout" Target="../diagrams/layout15.xml"/><Relationship Id="rId7" Type="http://schemas.openxmlformats.org/officeDocument/2006/relationships/image" Target="../media/image75.jp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0.png"/><Relationship Id="rId18" Type="http://schemas.openxmlformats.org/officeDocument/2006/relationships/image" Target="../media/image15.svg"/><Relationship Id="rId3" Type="http://schemas.openxmlformats.org/officeDocument/2006/relationships/image" Target="../media/image5.svg"/><Relationship Id="rId21" Type="http://schemas.openxmlformats.org/officeDocument/2006/relationships/image" Target="../media/image18.png"/><Relationship Id="rId7" Type="http://schemas.openxmlformats.org/officeDocument/2006/relationships/diagramColors" Target="../diagrams/colors1.xml"/><Relationship Id="rId12" Type="http://schemas.openxmlformats.org/officeDocument/2006/relationships/image" Target="../media/image9.svg"/><Relationship Id="rId17" Type="http://schemas.openxmlformats.org/officeDocument/2006/relationships/image" Target="../media/image14.png"/><Relationship Id="rId2" Type="http://schemas.openxmlformats.org/officeDocument/2006/relationships/image" Target="../media/image4.png"/><Relationship Id="rId16" Type="http://schemas.openxmlformats.org/officeDocument/2006/relationships/image" Target="../media/image13.svg"/><Relationship Id="rId20" Type="http://schemas.openxmlformats.org/officeDocument/2006/relationships/image" Target="../media/image17.sv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8.png"/><Relationship Id="rId5" Type="http://schemas.openxmlformats.org/officeDocument/2006/relationships/diagramLayout" Target="../diagrams/layout1.xml"/><Relationship Id="rId15" Type="http://schemas.openxmlformats.org/officeDocument/2006/relationships/image" Target="../media/image12.png"/><Relationship Id="rId10" Type="http://schemas.openxmlformats.org/officeDocument/2006/relationships/image" Target="../media/image7.svg"/><Relationship Id="rId19" Type="http://schemas.openxmlformats.org/officeDocument/2006/relationships/image" Target="../media/image16.png"/><Relationship Id="rId4" Type="http://schemas.openxmlformats.org/officeDocument/2006/relationships/diagramData" Target="../diagrams/data1.xml"/><Relationship Id="rId9" Type="http://schemas.openxmlformats.org/officeDocument/2006/relationships/image" Target="../media/image6.png"/><Relationship Id="rId14" Type="http://schemas.openxmlformats.org/officeDocument/2006/relationships/image" Target="../media/image11.svg"/><Relationship Id="rId22"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1049856" y="95842"/>
            <a:ext cx="3992787" cy="1642970"/>
          </a:xfrm>
        </p:spPr>
        <p:txBody>
          <a:bodyPr anchor="b">
            <a:normAutofit/>
          </a:bodyPr>
          <a:lstStyle/>
          <a:p>
            <a:r>
              <a:rPr lang="fr-CA" sz="3500" noProof="0" dirty="0"/>
              <a:t>RabaisLocal – Présentation</a:t>
            </a:r>
          </a:p>
        </p:txBody>
      </p:sp>
      <p:sp>
        <p:nvSpPr>
          <p:cNvPr id="3" name="Content Placeholder 2"/>
          <p:cNvSpPr>
            <a:spLocks noGrp="1"/>
          </p:cNvSpPr>
          <p:nvPr>
            <p:ph idx="1"/>
          </p:nvPr>
        </p:nvSpPr>
        <p:spPr>
          <a:xfrm>
            <a:off x="954355" y="2518041"/>
            <a:ext cx="3986392" cy="3535083"/>
          </a:xfrm>
        </p:spPr>
        <p:txBody>
          <a:bodyPr anchor="t">
            <a:normAutofit fontScale="85000" lnSpcReduction="20000"/>
          </a:bodyPr>
          <a:lstStyle/>
          <a:p>
            <a:r>
              <a:rPr lang="fr-CA" sz="1700" noProof="0" dirty="0"/>
              <a:t>RabaisLocal est une plateforme québécoise qui connecte consommateurs, commerçants et ambassadeurs afin de stimuler l’économie locale.</a:t>
            </a:r>
          </a:p>
          <a:p>
            <a:endParaRPr lang="fr-CA" sz="1700" noProof="0" dirty="0"/>
          </a:p>
          <a:p>
            <a:r>
              <a:rPr lang="fr-CA" sz="1700" b="1" noProof="0" dirty="0"/>
              <a:t>Notre mission : </a:t>
            </a:r>
            <a:r>
              <a:rPr lang="fr-CA" sz="1700" noProof="0" dirty="0"/>
              <a:t>offrir des rabais intelligents, créer plus de visibilité pour les commerces d'ici, et permettre aux membres de gagner de l’argent grâce au partage.</a:t>
            </a:r>
          </a:p>
          <a:p>
            <a:endParaRPr lang="fr-CA" sz="1700" noProof="0" dirty="0"/>
          </a:p>
          <a:p>
            <a:r>
              <a:rPr lang="fr-CA" sz="1800" b="1" noProof="0" dirty="0"/>
              <a:t>L'IA au service du partage :</a:t>
            </a:r>
            <a:r>
              <a:rPr lang="fr-CA" sz="1800" noProof="0" dirty="0"/>
              <a:t> En automatisant la gestion, j'élimine les coûts inutiles pour redistribuer la richesse là où ça compte. Moins de dépenses administratives, c'est plus de rabais pour les consommateurs, des tarifs réduits pour les commerçants et de meilleures commissions pour les affiliés.</a:t>
            </a:r>
            <a:endParaRPr lang="fr-CA" sz="1700" noProof="0" dirty="0"/>
          </a:p>
        </p:txBody>
      </p:sp>
      <p:sp>
        <p:nvSpPr>
          <p:cNvPr id="19" name="Rectangle 18">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1" name="Rectangle 20">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3" name="Rectangle 22">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5" name="Rectangle 24">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pic>
        <p:nvPicPr>
          <p:cNvPr id="7" name="Graphic 6" descr="Kiosque">
            <a:extLst>
              <a:ext uri="{FF2B5EF4-FFF2-40B4-BE49-F238E27FC236}">
                <a16:creationId xmlns:a16="http://schemas.microsoft.com/office/drawing/2014/main" id="{2E882FD7-DDC5-F274-247F-7D033AAEAC5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06975" y="1880998"/>
            <a:ext cx="3127897" cy="3127897"/>
          </a:xfrm>
          <a:prstGeom prst="rect">
            <a:avLst/>
          </a:prstGeom>
        </p:spPr>
      </p:pic>
      <p:sp>
        <p:nvSpPr>
          <p:cNvPr id="6" name="Rectangle 5">
            <a:extLst>
              <a:ext uri="{FF2B5EF4-FFF2-40B4-BE49-F238E27FC236}">
                <a16:creationId xmlns:a16="http://schemas.microsoft.com/office/drawing/2014/main" id="{F743F214-573D-5FFC-5310-5BCE1923F510}"/>
              </a:ext>
            </a:extLst>
          </p:cNvPr>
          <p:cNvSpPr/>
          <p:nvPr/>
        </p:nvSpPr>
        <p:spPr>
          <a:xfrm>
            <a:off x="954356" y="1738812"/>
            <a:ext cx="3986392" cy="142186"/>
          </a:xfrm>
          <a:prstGeom prst="rect">
            <a:avLst/>
          </a:prstGeom>
          <a:solidFill>
            <a:srgbClr val="2F507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C6A52AC-AC34-A69D-0B55-1607A320DEEF}"/>
              </a:ext>
            </a:extLst>
          </p:cNvPr>
          <p:cNvSpPr/>
          <p:nvPr/>
        </p:nvSpPr>
        <p:spPr>
          <a:xfrm>
            <a:off x="0" y="1"/>
            <a:ext cx="9144000" cy="1435510"/>
          </a:xfrm>
          <a:prstGeom prst="rect">
            <a:avLst/>
          </a:prstGeom>
          <a:solidFill>
            <a:srgbClr val="21364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0" y="0"/>
            <a:ext cx="9144000" cy="934628"/>
          </a:xfrm>
        </p:spPr>
        <p:txBody>
          <a:bodyPr>
            <a:normAutofit/>
          </a:bodyPr>
          <a:lstStyle/>
          <a:p>
            <a:r>
              <a:rPr lang="fr-CA" noProof="0" dirty="0">
                <a:solidFill>
                  <a:schemeClr val="bg1"/>
                </a:solidFill>
              </a:rPr>
              <a:t>Avantages pour les consommateurs</a:t>
            </a:r>
          </a:p>
        </p:txBody>
      </p:sp>
      <p:graphicFrame>
        <p:nvGraphicFramePr>
          <p:cNvPr id="11" name="Content Placeholder 2">
            <a:extLst>
              <a:ext uri="{FF2B5EF4-FFF2-40B4-BE49-F238E27FC236}">
                <a16:creationId xmlns:a16="http://schemas.microsoft.com/office/drawing/2014/main" id="{AE8ED88F-A651-31B7-24E6-FE9DCBB95E9E}"/>
              </a:ext>
            </a:extLst>
          </p:cNvPr>
          <p:cNvGraphicFramePr>
            <a:graphicFrameLocks noGrp="1"/>
          </p:cNvGraphicFramePr>
          <p:nvPr>
            <p:ph idx="1"/>
            <p:extLst>
              <p:ext uri="{D42A27DB-BD31-4B8C-83A1-F6EECF244321}">
                <p14:modId xmlns:p14="http://schemas.microsoft.com/office/powerpoint/2010/main" val="2942190927"/>
              </p:ext>
            </p:extLst>
          </p:nvPr>
        </p:nvGraphicFramePr>
        <p:xfrm>
          <a:off x="-1764891" y="1698523"/>
          <a:ext cx="8873614"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4" descr="Arrière-plan flou abstrait d'un grand magasin">
            <a:extLst>
              <a:ext uri="{FF2B5EF4-FFF2-40B4-BE49-F238E27FC236}">
                <a16:creationId xmlns:a16="http://schemas.microsoft.com/office/drawing/2014/main" id="{AAE7CDB2-295B-573C-02AA-39E6A66C7D31}"/>
              </a:ext>
            </a:extLst>
          </p:cNvPr>
          <p:cNvPicPr>
            <a:picLocks noChangeAspect="1"/>
          </p:cNvPicPr>
          <p:nvPr/>
        </p:nvPicPr>
        <p:blipFill>
          <a:blip r:embed="rId7"/>
          <a:srcRect l="24605" r="36518" b="-1"/>
          <a:stretch>
            <a:fillRect/>
          </a:stretch>
        </p:blipFill>
        <p:spPr>
          <a:xfrm>
            <a:off x="5143347" y="1435512"/>
            <a:ext cx="4000653" cy="5422488"/>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8" name="Rectangle 17">
            <a:extLst>
              <a:ext uri="{FF2B5EF4-FFF2-40B4-BE49-F238E27FC236}">
                <a16:creationId xmlns:a16="http://schemas.microsoft.com/office/drawing/2014/main" id="{A56CD584-2F75-87B3-54F6-57E1C21B6A61}"/>
              </a:ext>
            </a:extLst>
          </p:cNvPr>
          <p:cNvSpPr/>
          <p:nvPr/>
        </p:nvSpPr>
        <p:spPr>
          <a:xfrm>
            <a:off x="0" y="1"/>
            <a:ext cx="9144000" cy="1435510"/>
          </a:xfrm>
          <a:prstGeom prst="rect">
            <a:avLst/>
          </a:prstGeom>
          <a:solidFill>
            <a:srgbClr val="21364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659840" y="-326864"/>
            <a:ext cx="8071205" cy="1708242"/>
          </a:xfrm>
        </p:spPr>
        <p:txBody>
          <a:bodyPr anchor="ctr">
            <a:normAutofit/>
          </a:bodyPr>
          <a:lstStyle/>
          <a:p>
            <a:r>
              <a:rPr lang="fr-CA" noProof="0" dirty="0">
                <a:solidFill>
                  <a:schemeClr val="bg1"/>
                </a:solidFill>
              </a:rPr>
              <a:t>Avantages pour les commerçants</a:t>
            </a:r>
          </a:p>
        </p:txBody>
      </p:sp>
      <p:graphicFrame>
        <p:nvGraphicFramePr>
          <p:cNvPr id="16" name="Content Placeholder 2">
            <a:extLst>
              <a:ext uri="{FF2B5EF4-FFF2-40B4-BE49-F238E27FC236}">
                <a16:creationId xmlns:a16="http://schemas.microsoft.com/office/drawing/2014/main" id="{AFD50BA8-B4AF-4DE0-85F7-7263025383DE}"/>
              </a:ext>
            </a:extLst>
          </p:cNvPr>
          <p:cNvGraphicFramePr>
            <a:graphicFrameLocks noGrp="1"/>
          </p:cNvGraphicFramePr>
          <p:nvPr>
            <p:ph idx="1"/>
            <p:extLst>
              <p:ext uri="{D42A27DB-BD31-4B8C-83A1-F6EECF244321}">
                <p14:modId xmlns:p14="http://schemas.microsoft.com/office/powerpoint/2010/main" val="815505888"/>
              </p:ext>
            </p:extLst>
          </p:nvPr>
        </p:nvGraphicFramePr>
        <p:xfrm>
          <a:off x="53645" y="2236025"/>
          <a:ext cx="5036058" cy="4303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2" name="Image 21" descr="Une image contenant intérieur, mur, meubles, restaurant&#10;&#10;Le contenu généré par l’IA peut être incorrect.">
            <a:extLst>
              <a:ext uri="{FF2B5EF4-FFF2-40B4-BE49-F238E27FC236}">
                <a16:creationId xmlns:a16="http://schemas.microsoft.com/office/drawing/2014/main" id="{8F28B61F-5720-79D0-D384-155B4DE4C125}"/>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887390" y="1443726"/>
            <a:ext cx="4256610" cy="541427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DD7B5-B743-83BA-6E14-876874597409}"/>
            </a:ext>
          </a:extLst>
        </p:cNvPr>
        <p:cNvGrpSpPr/>
        <p:nvPr/>
      </p:nvGrpSpPr>
      <p:grpSpPr>
        <a:xfrm>
          <a:off x="0" y="0"/>
          <a:ext cx="0" cy="0"/>
          <a:chOff x="0" y="0"/>
          <a:chExt cx="0" cy="0"/>
        </a:xfrm>
      </p:grpSpPr>
      <p:pic>
        <p:nvPicPr>
          <p:cNvPr id="8" name="Image 7" descr="Une image contenant fournitures de bureau, Matériel de bureau, Article de bureau, stylos et plumes&#10;&#10;Le contenu généré par l’IA peut être incorrect.">
            <a:extLst>
              <a:ext uri="{FF2B5EF4-FFF2-40B4-BE49-F238E27FC236}">
                <a16:creationId xmlns:a16="http://schemas.microsoft.com/office/drawing/2014/main" id="{804A29F6-7770-6E3B-50E8-EFCB4E9D09D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0" y="0"/>
            <a:ext cx="9144000" cy="6858000"/>
          </a:xfrm>
          <a:prstGeom prst="rect">
            <a:avLst/>
          </a:prstGeom>
        </p:spPr>
      </p:pic>
      <p:sp>
        <p:nvSpPr>
          <p:cNvPr id="2" name="Titre 1">
            <a:extLst>
              <a:ext uri="{FF2B5EF4-FFF2-40B4-BE49-F238E27FC236}">
                <a16:creationId xmlns:a16="http://schemas.microsoft.com/office/drawing/2014/main" id="{9CA68CD0-9A3E-B19C-B2BC-2E0E326E4737}"/>
              </a:ext>
            </a:extLst>
          </p:cNvPr>
          <p:cNvSpPr>
            <a:spLocks noGrp="1"/>
          </p:cNvSpPr>
          <p:nvPr>
            <p:ph type="title"/>
          </p:nvPr>
        </p:nvSpPr>
        <p:spPr>
          <a:xfrm>
            <a:off x="644271" y="4121944"/>
            <a:ext cx="5945838" cy="1620665"/>
          </a:xfrm>
        </p:spPr>
        <p:txBody>
          <a:bodyPr vert="horz" lIns="91440" tIns="45720" rIns="91440" bIns="45720" rtlCol="0" anchor="b">
            <a:normAutofit/>
          </a:bodyPr>
          <a:lstStyle/>
          <a:p>
            <a:pPr algn="l" defTabSz="914400">
              <a:lnSpc>
                <a:spcPct val="90000"/>
              </a:lnSpc>
            </a:pPr>
            <a:r>
              <a:rPr lang="fr-CA" sz="3500" noProof="0" dirty="0">
                <a:solidFill>
                  <a:srgbClr val="FFFFFF"/>
                </a:solidFill>
              </a:rPr>
              <a:t>Rabaislocal</a:t>
            </a:r>
          </a:p>
        </p:txBody>
      </p:sp>
      <p:sp>
        <p:nvSpPr>
          <p:cNvPr id="3" name="Espace réservé du contenu 2">
            <a:extLst>
              <a:ext uri="{FF2B5EF4-FFF2-40B4-BE49-F238E27FC236}">
                <a16:creationId xmlns:a16="http://schemas.microsoft.com/office/drawing/2014/main" id="{32C3B0F8-FBAF-10DB-2F15-4F775C58E929}"/>
              </a:ext>
            </a:extLst>
          </p:cNvPr>
          <p:cNvSpPr>
            <a:spLocks noGrp="1"/>
          </p:cNvSpPr>
          <p:nvPr>
            <p:ph idx="1"/>
          </p:nvPr>
        </p:nvSpPr>
        <p:spPr>
          <a:xfrm>
            <a:off x="644271" y="5737867"/>
            <a:ext cx="5956785" cy="618479"/>
          </a:xfrm>
        </p:spPr>
        <p:txBody>
          <a:bodyPr vert="horz" lIns="91440" tIns="45720" rIns="91440" bIns="45720" rtlCol="0">
            <a:normAutofit/>
          </a:bodyPr>
          <a:lstStyle/>
          <a:p>
            <a:pPr marL="0" indent="0" defTabSz="914400">
              <a:lnSpc>
                <a:spcPct val="90000"/>
              </a:lnSpc>
              <a:spcBef>
                <a:spcPts val="1000"/>
              </a:spcBef>
              <a:buNone/>
            </a:pPr>
            <a:r>
              <a:rPr lang="fr-CA" sz="1700" noProof="0" dirty="0">
                <a:solidFill>
                  <a:srgbClr val="FFFFFF"/>
                </a:solidFill>
              </a:rPr>
              <a:t>Marketing</a:t>
            </a:r>
          </a:p>
        </p:txBody>
      </p:sp>
      <p:sp>
        <p:nvSpPr>
          <p:cNvPr id="4" name="Rectangle 3">
            <a:extLst>
              <a:ext uri="{FF2B5EF4-FFF2-40B4-BE49-F238E27FC236}">
                <a16:creationId xmlns:a16="http://schemas.microsoft.com/office/drawing/2014/main" id="{0735B92F-C1C2-26EF-F039-07806BB79232}"/>
              </a:ext>
            </a:extLst>
          </p:cNvPr>
          <p:cNvSpPr/>
          <p:nvPr/>
        </p:nvSpPr>
        <p:spPr>
          <a:xfrm>
            <a:off x="128750" y="-84938"/>
            <a:ext cx="4654864" cy="1200329"/>
          </a:xfrm>
          <a:prstGeom prst="rect">
            <a:avLst/>
          </a:prstGeom>
          <a:noFill/>
        </p:spPr>
        <p:txBody>
          <a:bodyPr wrap="none" lIns="91440" tIns="45720" rIns="91440" bIns="45720">
            <a:spAutoFit/>
          </a:bodyPr>
          <a:lstStyle/>
          <a:p>
            <a:pPr algn="ctr"/>
            <a:r>
              <a:rPr lang="fr-CA" sz="7200" b="1" noProof="0" dirty="0">
                <a:ln w="22225">
                  <a:solidFill>
                    <a:schemeClr val="accent2"/>
                  </a:solidFill>
                  <a:prstDash val="solid"/>
                </a:ln>
                <a:solidFill>
                  <a:srgbClr val="C00000"/>
                </a:solidFill>
              </a:rPr>
              <a:t>RabaisLocal</a:t>
            </a:r>
          </a:p>
        </p:txBody>
      </p:sp>
      <p:sp>
        <p:nvSpPr>
          <p:cNvPr id="5" name="Rectangle 4">
            <a:extLst>
              <a:ext uri="{FF2B5EF4-FFF2-40B4-BE49-F238E27FC236}">
                <a16:creationId xmlns:a16="http://schemas.microsoft.com/office/drawing/2014/main" id="{32CC38DC-9F91-DF7E-22BA-7C96CC95FE2D}"/>
              </a:ext>
            </a:extLst>
          </p:cNvPr>
          <p:cNvSpPr/>
          <p:nvPr/>
        </p:nvSpPr>
        <p:spPr>
          <a:xfrm>
            <a:off x="4926898" y="5449883"/>
            <a:ext cx="4130170" cy="1200329"/>
          </a:xfrm>
          <a:prstGeom prst="rect">
            <a:avLst/>
          </a:prstGeom>
          <a:noFill/>
        </p:spPr>
        <p:txBody>
          <a:bodyPr wrap="none" lIns="91440" tIns="45720" rIns="91440" bIns="45720">
            <a:spAutoFit/>
          </a:bodyPr>
          <a:lstStyle/>
          <a:p>
            <a:pPr algn="ctr"/>
            <a:r>
              <a:rPr lang="fr-CA" sz="7200" b="1" noProof="0" dirty="0">
                <a:ln w="0"/>
                <a:solidFill>
                  <a:srgbClr val="C00000"/>
                </a:solidFill>
                <a:effectLst>
                  <a:outerShdw blurRad="38100" dist="19050" dir="2700000" algn="tl" rotWithShape="0">
                    <a:schemeClr val="dk1">
                      <a:alpha val="40000"/>
                    </a:schemeClr>
                  </a:outerShdw>
                </a:effectLst>
              </a:rPr>
              <a:t>Marketing</a:t>
            </a:r>
            <a:endParaRPr lang="fr-CA" sz="5400" b="1" noProof="0" dirty="0">
              <a:ln w="0"/>
              <a:solidFill>
                <a:srgbClr val="C0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6142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93394DA-E684-47C2-9020-13225823F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4" name="Rectangle 3">
            <a:extLst>
              <a:ext uri="{FF2B5EF4-FFF2-40B4-BE49-F238E27FC236}">
                <a16:creationId xmlns:a16="http://schemas.microsoft.com/office/drawing/2014/main" id="{91B26758-5A5A-AA8B-7866-E37EF79FA9FA}"/>
              </a:ext>
            </a:extLst>
          </p:cNvPr>
          <p:cNvSpPr/>
          <p:nvPr/>
        </p:nvSpPr>
        <p:spPr>
          <a:xfrm>
            <a:off x="0" y="1"/>
            <a:ext cx="9144000" cy="1435510"/>
          </a:xfrm>
          <a:prstGeom prst="rect">
            <a:avLst/>
          </a:prstGeom>
          <a:solidFill>
            <a:srgbClr val="21364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549992" y="-8502"/>
            <a:ext cx="7886700" cy="1306443"/>
          </a:xfrm>
        </p:spPr>
        <p:txBody>
          <a:bodyPr>
            <a:normAutofit/>
          </a:bodyPr>
          <a:lstStyle/>
          <a:p>
            <a:r>
              <a:rPr lang="fr-CA" noProof="0" dirty="0">
                <a:solidFill>
                  <a:schemeClr val="bg1"/>
                </a:solidFill>
              </a:rPr>
              <a:t>Programme d'affiliation 2.0</a:t>
            </a:r>
          </a:p>
        </p:txBody>
      </p:sp>
      <p:pic>
        <p:nvPicPr>
          <p:cNvPr id="6" name="Picture 5">
            <a:extLst>
              <a:ext uri="{FF2B5EF4-FFF2-40B4-BE49-F238E27FC236}">
                <a16:creationId xmlns:a16="http://schemas.microsoft.com/office/drawing/2014/main" id="{2310DFFD-0AA3-014D-0070-0BC287681B68}"/>
              </a:ext>
            </a:extLst>
          </p:cNvPr>
          <p:cNvPicPr>
            <a:picLocks noChangeAspect="1"/>
          </p:cNvPicPr>
          <p:nvPr/>
        </p:nvPicPr>
        <p:blipFill>
          <a:blip r:embed="rId2">
            <a:extLst>
              <a:ext uri="{837473B0-CC2E-450A-ABE3-18F120FF3D39}">
                <a1611:picAttrSrcUrl xmlns:a1611="http://schemas.microsoft.com/office/drawing/2016/11/main" r:id="rId3"/>
              </a:ext>
            </a:extLst>
          </a:blip>
          <a:srcRect l="33917" r="33917"/>
          <a:stretch/>
        </p:blipFill>
        <p:spPr>
          <a:xfrm>
            <a:off x="6961238" y="1825625"/>
            <a:ext cx="1826203" cy="4586747"/>
          </a:xfrm>
          <a:prstGeom prst="rect">
            <a:avLst/>
          </a:prstGeom>
        </p:spPr>
      </p:pic>
      <p:graphicFrame>
        <p:nvGraphicFramePr>
          <p:cNvPr id="5" name="Content Placeholder 2">
            <a:extLst>
              <a:ext uri="{FF2B5EF4-FFF2-40B4-BE49-F238E27FC236}">
                <a16:creationId xmlns:a16="http://schemas.microsoft.com/office/drawing/2014/main" id="{C9145F9A-BD92-F006-12B5-E9DEA52BEF84}"/>
              </a:ext>
            </a:extLst>
          </p:cNvPr>
          <p:cNvGraphicFramePr>
            <a:graphicFrameLocks noGrp="1"/>
          </p:cNvGraphicFramePr>
          <p:nvPr>
            <p:ph idx="1"/>
            <p:extLst>
              <p:ext uri="{D42A27DB-BD31-4B8C-83A1-F6EECF244321}">
                <p14:modId xmlns:p14="http://schemas.microsoft.com/office/powerpoint/2010/main" val="3343423460"/>
              </p:ext>
            </p:extLst>
          </p:nvPr>
        </p:nvGraphicFramePr>
        <p:xfrm>
          <a:off x="628650" y="1825625"/>
          <a:ext cx="5555840" cy="47128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005840"/>
          </a:xfrm>
          <a:prstGeom prst="rect">
            <a:avLst/>
          </a:prstGeom>
          <a:solidFill>
            <a:srgbClr val="1F3A5F"/>
          </a:solidFill>
          <a:ln>
            <a:solidFill>
              <a:srgbClr val="1F3A5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Box 2"/>
          <p:cNvSpPr txBox="1"/>
          <p:nvPr/>
        </p:nvSpPr>
        <p:spPr>
          <a:xfrm>
            <a:off x="0" y="137160"/>
            <a:ext cx="9144000" cy="5539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3000" b="1">
                <a:solidFill>
                  <a:srgbClr val="FFFFFF"/>
                </a:solidFill>
              </a:defRPr>
            </a:pPr>
            <a:r>
              <a:rPr kumimoji="0" lang="fr-CA" sz="3000" b="1" i="0" u="none" strike="noStrike" kern="1200" cap="none" spc="0" normalizeH="0" baseline="0" noProof="0" dirty="0">
                <a:ln>
                  <a:noFill/>
                </a:ln>
                <a:solidFill>
                  <a:srgbClr val="FFFFFF"/>
                </a:solidFill>
                <a:effectLst/>
                <a:uLnTx/>
                <a:uFillTx/>
                <a:latin typeface="Calibri"/>
                <a:ea typeface="+mn-ea"/>
                <a:cs typeface="+mn-cs"/>
              </a:rPr>
              <a:t>Pourquoi RabaisLocal </a:t>
            </a:r>
            <a:r>
              <a:rPr lang="fr-CA" sz="3000" b="1" noProof="0" dirty="0">
                <a:solidFill>
                  <a:srgbClr val="FFFFFF"/>
                </a:solidFill>
                <a:latin typeface="Calibri"/>
              </a:rPr>
              <a:t>est différent</a:t>
            </a:r>
            <a:endParaRPr kumimoji="0" lang="fr-CA" sz="3000" b="1" i="0" u="none" strike="noStrike" kern="1200" cap="none" spc="0" normalizeH="0" baseline="0" noProof="0" dirty="0">
              <a:ln>
                <a:noFill/>
              </a:ln>
              <a:solidFill>
                <a:srgbClr val="FFFFFF"/>
              </a:solidFill>
              <a:effectLst/>
              <a:uLnTx/>
              <a:uFillTx/>
              <a:latin typeface="Calibri"/>
              <a:ea typeface="+mn-ea"/>
              <a:cs typeface="+mn-cs"/>
            </a:endParaRPr>
          </a:p>
        </p:txBody>
      </p:sp>
      <p:sp>
        <p:nvSpPr>
          <p:cNvPr id="10" name="TextBox 9"/>
          <p:cNvSpPr txBox="1"/>
          <p:nvPr/>
        </p:nvSpPr>
        <p:spPr>
          <a:xfrm>
            <a:off x="452152" y="1418293"/>
            <a:ext cx="3048066" cy="1384995"/>
          </a:xfrm>
          <a:prstGeom prst="rect">
            <a:avLst/>
          </a:prstGeom>
          <a:noFill/>
        </p:spPr>
        <p:txBody>
          <a:bodyPr wrap="square">
            <a:spAutoFit/>
          </a:bodyPr>
          <a:lstStyle/>
          <a:p>
            <a:pPr lvl="0">
              <a:defRPr sz="2000" b="1">
                <a:solidFill>
                  <a:srgbClr val="1F3A5F"/>
                </a:solidFill>
              </a:defRPr>
            </a:pPr>
            <a:r>
              <a:rPr lang="fr-CA" sz="2800" b="1" noProof="0" dirty="0"/>
              <a:t>Les avantages.</a:t>
            </a:r>
            <a:br>
              <a:rPr lang="fr-CA" sz="2800" b="1" noProof="0" dirty="0"/>
            </a:br>
            <a:r>
              <a:rPr lang="fr-CA" sz="2800" b="1" noProof="0" dirty="0"/>
              <a:t>Sans les irritants.</a:t>
            </a:r>
            <a:br>
              <a:rPr lang="fr-CA" sz="2800" b="1" noProof="0" dirty="0"/>
            </a:br>
            <a:r>
              <a:rPr lang="fr-CA" sz="2800" b="1" noProof="0" dirty="0"/>
              <a:t>Tout simplement.</a:t>
            </a:r>
            <a:endParaRPr kumimoji="0" lang="fr-CA" sz="2800" b="1" i="0" u="none" strike="noStrike" kern="1200" cap="none" spc="0" normalizeH="0" baseline="0" noProof="0" dirty="0">
              <a:ln>
                <a:noFill/>
              </a:ln>
              <a:solidFill>
                <a:srgbClr val="1F3A5F"/>
              </a:solidFill>
              <a:effectLst/>
              <a:uLnTx/>
              <a:uFillTx/>
              <a:latin typeface="Calibri"/>
              <a:ea typeface="+mn-ea"/>
              <a:cs typeface="+mn-cs"/>
            </a:endParaRPr>
          </a:p>
        </p:txBody>
      </p:sp>
      <p:sp>
        <p:nvSpPr>
          <p:cNvPr id="25" name="Rounded Rectangle 3"/>
          <p:cNvSpPr/>
          <p:nvPr/>
        </p:nvSpPr>
        <p:spPr>
          <a:xfrm>
            <a:off x="306764" y="3696930"/>
            <a:ext cx="2743200" cy="1280160"/>
          </a:xfrm>
          <a:prstGeom prst="roundRect">
            <a:avLst/>
          </a:prstGeom>
          <a:solidFill>
            <a:srgbClr val="DC3545"/>
          </a:solidFill>
          <a:ln>
            <a:solidFill>
              <a:srgbClr val="FFFF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sz="1600" b="1">
                <a:solidFill>
                  <a:srgbClr val="FFFFFF"/>
                </a:solidFill>
              </a:defRPr>
            </a:pPr>
            <a:r>
              <a:rPr kumimoji="0" lang="fr-CA" sz="1600" b="1" i="0" u="none" strike="noStrike" kern="1200" cap="none" spc="0" normalizeH="0" baseline="0" noProof="0" dirty="0">
                <a:ln>
                  <a:noFill/>
                </a:ln>
                <a:solidFill>
                  <a:srgbClr val="FFFFFF"/>
                </a:solidFill>
                <a:effectLst/>
                <a:uLnTx/>
                <a:uFillTx/>
                <a:latin typeface="Calibri"/>
                <a:ea typeface="+mn-ea"/>
                <a:cs typeface="+mn-cs"/>
              </a:rPr>
              <a:t>Aucun achat obligatoire</a:t>
            </a:r>
          </a:p>
          <a:p>
            <a:pPr marL="0" marR="0" lvl="0" indent="0" algn="l" defTabSz="457200" rtl="0" eaLnBrk="1" fontAlgn="auto" latinLnBrk="0" hangingPunct="1">
              <a:lnSpc>
                <a:spcPct val="100000"/>
              </a:lnSpc>
              <a:spcBef>
                <a:spcPts val="400"/>
              </a:spcBef>
              <a:spcAft>
                <a:spcPts val="0"/>
              </a:spcAft>
              <a:buClrTx/>
              <a:buSzTx/>
              <a:buFontTx/>
              <a:buNone/>
              <a:tabLst/>
              <a:defRPr sz="1300">
                <a:solidFill>
                  <a:srgbClr val="FFFFFF"/>
                </a:solidFill>
              </a:defRPr>
            </a:pPr>
            <a:r>
              <a:rPr kumimoji="0" lang="fr-CA" sz="1300" b="0" i="0" u="none" strike="noStrike" kern="1200" cap="none" spc="0" normalizeH="0" baseline="0" noProof="0" dirty="0">
                <a:ln>
                  <a:noFill/>
                </a:ln>
                <a:solidFill>
                  <a:srgbClr val="FFFFFF"/>
                </a:solidFill>
                <a:effectLst/>
                <a:uLnTx/>
                <a:uFillTx/>
                <a:latin typeface="Calibri"/>
                <a:ea typeface="+mn-ea"/>
                <a:cs typeface="+mn-cs"/>
              </a:rPr>
              <a:t>• Pas de produits à acheter</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Pas de commandes mensuelles</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Aucun frais caché</a:t>
            </a:r>
          </a:p>
        </p:txBody>
      </p:sp>
      <p:sp>
        <p:nvSpPr>
          <p:cNvPr id="26" name="Rounded Rectangle 4"/>
          <p:cNvSpPr/>
          <p:nvPr/>
        </p:nvSpPr>
        <p:spPr>
          <a:xfrm>
            <a:off x="3200400" y="3666941"/>
            <a:ext cx="2743200" cy="1280160"/>
          </a:xfrm>
          <a:prstGeom prst="roundRect">
            <a:avLst/>
          </a:prstGeom>
          <a:solidFill>
            <a:srgbClr val="28A745"/>
          </a:solidFill>
          <a:ln>
            <a:solidFill>
              <a:srgbClr val="FFFF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sz="1600" b="1">
                <a:solidFill>
                  <a:srgbClr val="FFFFFF"/>
                </a:solidFill>
              </a:defRPr>
            </a:pPr>
            <a:r>
              <a:rPr kumimoji="0" lang="fr-CA" sz="1600" b="1" i="0" u="none" strike="noStrike" kern="1200" cap="none" spc="0" normalizeH="0" baseline="0" noProof="0" dirty="0">
                <a:ln>
                  <a:noFill/>
                </a:ln>
                <a:solidFill>
                  <a:srgbClr val="FFFFFF"/>
                </a:solidFill>
                <a:effectLst/>
                <a:uLnTx/>
                <a:uFillTx/>
                <a:latin typeface="Calibri"/>
                <a:ea typeface="+mn-ea"/>
                <a:cs typeface="+mn-cs"/>
              </a:rPr>
              <a:t>Jamais de frais de ta poche après la trousse</a:t>
            </a:r>
          </a:p>
          <a:p>
            <a:pPr marL="0" marR="0" lvl="0" indent="0" algn="l" defTabSz="457200" rtl="0" eaLnBrk="1" fontAlgn="auto" latinLnBrk="0" hangingPunct="1">
              <a:lnSpc>
                <a:spcPct val="100000"/>
              </a:lnSpc>
              <a:spcBef>
                <a:spcPts val="400"/>
              </a:spcBef>
              <a:spcAft>
                <a:spcPts val="0"/>
              </a:spcAft>
              <a:buClrTx/>
              <a:buSzTx/>
              <a:buFontTx/>
              <a:buNone/>
              <a:tabLst/>
              <a:defRPr sz="1300">
                <a:solidFill>
                  <a:srgbClr val="FFFFFF"/>
                </a:solidFill>
              </a:defRPr>
            </a:pPr>
            <a:r>
              <a:rPr kumimoji="0" lang="fr-CA" sz="1300" b="0" i="0" u="none" strike="noStrike" kern="1200" cap="none" spc="0" normalizeH="0" baseline="0" noProof="0" dirty="0">
                <a:ln>
                  <a:noFill/>
                </a:ln>
                <a:solidFill>
                  <a:srgbClr val="FFFFFF"/>
                </a:solidFill>
                <a:effectLst/>
                <a:uLnTx/>
                <a:uFillTx/>
                <a:latin typeface="Calibri"/>
                <a:ea typeface="+mn-ea"/>
                <a:cs typeface="+mn-cs"/>
              </a:rPr>
              <a:t>• Frais prélevés uniquement sur les profits</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Si tu ne fais rien, tu ne paies rien</a:t>
            </a:r>
          </a:p>
        </p:txBody>
      </p:sp>
      <p:sp>
        <p:nvSpPr>
          <p:cNvPr id="27" name="Rounded Rectangle 5"/>
          <p:cNvSpPr/>
          <p:nvPr/>
        </p:nvSpPr>
        <p:spPr>
          <a:xfrm>
            <a:off x="6094036" y="3651210"/>
            <a:ext cx="2743200" cy="1280160"/>
          </a:xfrm>
          <a:prstGeom prst="roundRect">
            <a:avLst/>
          </a:prstGeom>
          <a:solidFill>
            <a:srgbClr val="007BFF"/>
          </a:solidFill>
          <a:ln>
            <a:solidFill>
              <a:srgbClr val="FFFF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sz="1600" b="1">
                <a:solidFill>
                  <a:srgbClr val="FFFFFF"/>
                </a:solidFill>
              </a:defRPr>
            </a:pPr>
            <a:r>
              <a:rPr kumimoji="0" lang="fr-CA" sz="1600" b="1" i="0" u="none" strike="noStrike" kern="1200" cap="none" spc="0" normalizeH="0" baseline="0" noProof="0" dirty="0">
                <a:ln>
                  <a:noFill/>
                </a:ln>
                <a:solidFill>
                  <a:srgbClr val="FFFFFF"/>
                </a:solidFill>
                <a:effectLst/>
                <a:uLnTx/>
                <a:uFillTx/>
                <a:latin typeface="Calibri"/>
                <a:ea typeface="+mn-ea"/>
                <a:cs typeface="+mn-cs"/>
              </a:rPr>
              <a:t>Aucune vente à faire</a:t>
            </a:r>
          </a:p>
          <a:p>
            <a:pPr marL="0" marR="0" lvl="0" indent="0" algn="l" defTabSz="457200" rtl="0" eaLnBrk="1" fontAlgn="auto" latinLnBrk="0" hangingPunct="1">
              <a:lnSpc>
                <a:spcPct val="100000"/>
              </a:lnSpc>
              <a:spcBef>
                <a:spcPts val="400"/>
              </a:spcBef>
              <a:spcAft>
                <a:spcPts val="0"/>
              </a:spcAft>
              <a:buClrTx/>
              <a:buSzTx/>
              <a:buFontTx/>
              <a:buNone/>
              <a:tabLst/>
              <a:defRPr sz="1300">
                <a:solidFill>
                  <a:srgbClr val="FFFFFF"/>
                </a:solidFill>
              </a:defRPr>
            </a:pPr>
            <a:r>
              <a:rPr kumimoji="0" lang="fr-CA" sz="1300" b="0" i="0" u="none" strike="noStrike" kern="1200" cap="none" spc="0" normalizeH="0" baseline="0" noProof="0" dirty="0">
                <a:ln>
                  <a:noFill/>
                </a:ln>
                <a:solidFill>
                  <a:srgbClr val="FFFFFF"/>
                </a:solidFill>
                <a:effectLst/>
                <a:uLnTx/>
                <a:uFillTx/>
                <a:latin typeface="Calibri"/>
                <a:ea typeface="+mn-ea"/>
                <a:cs typeface="+mn-cs"/>
              </a:rPr>
              <a:t>• Tu partages ton lien</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Inscription gratuite = conversion facile</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RabaisLocal fait le travail</a:t>
            </a:r>
          </a:p>
        </p:txBody>
      </p:sp>
      <p:sp>
        <p:nvSpPr>
          <p:cNvPr id="28" name="Rounded Rectangle 6"/>
          <p:cNvSpPr/>
          <p:nvPr/>
        </p:nvSpPr>
        <p:spPr>
          <a:xfrm>
            <a:off x="306764" y="5153579"/>
            <a:ext cx="2743200" cy="1280160"/>
          </a:xfrm>
          <a:prstGeom prst="roundRect">
            <a:avLst/>
          </a:prstGeom>
          <a:solidFill>
            <a:srgbClr val="FF9933"/>
          </a:solidFill>
          <a:ln>
            <a:solidFill>
              <a:srgbClr val="FFFF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sz="1600" b="1">
                <a:solidFill>
                  <a:srgbClr val="FFFFFF"/>
                </a:solidFill>
              </a:defRPr>
            </a:pPr>
            <a:r>
              <a:rPr kumimoji="0" lang="fr-CA" sz="1600" b="1" i="0" u="none" strike="noStrike" kern="1200" cap="none" spc="0" normalizeH="0" baseline="0" noProof="0" dirty="0">
                <a:ln>
                  <a:noFill/>
                </a:ln>
                <a:solidFill>
                  <a:srgbClr val="FFFFFF"/>
                </a:solidFill>
                <a:effectLst/>
                <a:uLnTx/>
                <a:uFillTx/>
                <a:latin typeface="Calibri"/>
                <a:ea typeface="+mn-ea"/>
                <a:cs typeface="+mn-cs"/>
              </a:rPr>
              <a:t>Commissions à vie</a:t>
            </a:r>
          </a:p>
          <a:p>
            <a:pPr marL="0" marR="0" lvl="0" indent="0" algn="l" defTabSz="457200" rtl="0" eaLnBrk="1" fontAlgn="auto" latinLnBrk="0" hangingPunct="1">
              <a:lnSpc>
                <a:spcPct val="100000"/>
              </a:lnSpc>
              <a:spcBef>
                <a:spcPts val="400"/>
              </a:spcBef>
              <a:spcAft>
                <a:spcPts val="0"/>
              </a:spcAft>
              <a:buClrTx/>
              <a:buSzTx/>
              <a:buFontTx/>
              <a:buNone/>
              <a:tabLst/>
              <a:defRPr sz="1300">
                <a:solidFill>
                  <a:srgbClr val="FFFFFF"/>
                </a:solidFill>
              </a:defRPr>
            </a:pPr>
            <a:r>
              <a:rPr kumimoji="0" lang="fr-CA" sz="1300" b="0" i="0" u="none" strike="noStrike" kern="1200" cap="none" spc="0" normalizeH="0" baseline="0" noProof="0" dirty="0">
                <a:ln>
                  <a:noFill/>
                </a:ln>
                <a:solidFill>
                  <a:srgbClr val="FFFFFF"/>
                </a:solidFill>
                <a:effectLst/>
                <a:uLnTx/>
                <a:uFillTx/>
                <a:latin typeface="Calibri"/>
                <a:ea typeface="+mn-ea"/>
                <a:cs typeface="+mn-cs"/>
              </a:rPr>
              <a:t>• Consommateurs</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Commerces</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Revenu résiduel automatique</a:t>
            </a:r>
          </a:p>
        </p:txBody>
      </p:sp>
      <p:sp>
        <p:nvSpPr>
          <p:cNvPr id="29" name="Rounded Rectangle 7"/>
          <p:cNvSpPr/>
          <p:nvPr/>
        </p:nvSpPr>
        <p:spPr>
          <a:xfrm>
            <a:off x="3200400" y="5119658"/>
            <a:ext cx="2743200" cy="1280160"/>
          </a:xfrm>
          <a:prstGeom prst="roundRect">
            <a:avLst/>
          </a:prstGeom>
          <a:solidFill>
            <a:srgbClr val="6F42C1"/>
          </a:solidFill>
          <a:ln>
            <a:solidFill>
              <a:srgbClr val="FFFF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sz="1600" b="1">
                <a:solidFill>
                  <a:srgbClr val="FFFFFF"/>
                </a:solidFill>
              </a:defRPr>
            </a:pPr>
            <a:r>
              <a:rPr kumimoji="0" lang="fr-CA" sz="1600" b="1" i="0" u="none" strike="noStrike" kern="1200" cap="none" spc="0" normalizeH="0" baseline="0" noProof="0" dirty="0">
                <a:ln>
                  <a:noFill/>
                </a:ln>
                <a:solidFill>
                  <a:srgbClr val="FFFFFF"/>
                </a:solidFill>
                <a:effectLst/>
                <a:uLnTx/>
                <a:uFillTx/>
                <a:latin typeface="Calibri"/>
                <a:ea typeface="+mn-ea"/>
                <a:cs typeface="+mn-cs"/>
              </a:rPr>
              <a:t>Système simple &amp; duplicable</a:t>
            </a:r>
          </a:p>
          <a:p>
            <a:pPr marL="0" marR="0" lvl="0" indent="0" algn="l" defTabSz="457200" rtl="0" eaLnBrk="1" fontAlgn="auto" latinLnBrk="0" hangingPunct="1">
              <a:lnSpc>
                <a:spcPct val="100000"/>
              </a:lnSpc>
              <a:spcBef>
                <a:spcPts val="400"/>
              </a:spcBef>
              <a:spcAft>
                <a:spcPts val="0"/>
              </a:spcAft>
              <a:buClrTx/>
              <a:buSzTx/>
              <a:buFontTx/>
              <a:buNone/>
              <a:tabLst/>
              <a:defRPr sz="1300">
                <a:solidFill>
                  <a:srgbClr val="FFFFFF"/>
                </a:solidFill>
              </a:defRPr>
            </a:pPr>
            <a:r>
              <a:rPr kumimoji="0" lang="fr-CA" sz="1300" b="0" i="0" u="none" strike="noStrike" kern="1200" cap="none" spc="0" normalizeH="0" baseline="0" noProof="0" dirty="0">
                <a:ln>
                  <a:noFill/>
                </a:ln>
                <a:solidFill>
                  <a:srgbClr val="FFFFFF"/>
                </a:solidFill>
                <a:effectLst/>
                <a:uLnTx/>
                <a:uFillTx/>
                <a:latin typeface="Calibri"/>
                <a:ea typeface="+mn-ea"/>
                <a:cs typeface="+mn-cs"/>
              </a:rPr>
              <a:t>• Un message</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Un lien</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Une duplication naturelle</a:t>
            </a:r>
          </a:p>
        </p:txBody>
      </p:sp>
      <p:sp>
        <p:nvSpPr>
          <p:cNvPr id="30" name="Rounded Rectangle 8"/>
          <p:cNvSpPr/>
          <p:nvPr/>
        </p:nvSpPr>
        <p:spPr>
          <a:xfrm>
            <a:off x="6094036" y="5105893"/>
            <a:ext cx="2743200" cy="1280160"/>
          </a:xfrm>
          <a:prstGeom prst="roundRect">
            <a:avLst/>
          </a:prstGeom>
          <a:solidFill>
            <a:srgbClr val="6C757D"/>
          </a:solidFill>
          <a:ln>
            <a:solidFill>
              <a:srgbClr val="FFFF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sz="1600" b="1">
                <a:solidFill>
                  <a:srgbClr val="FFFFFF"/>
                </a:solidFill>
              </a:defRPr>
            </a:pPr>
            <a:r>
              <a:rPr kumimoji="0" lang="fr-CA" sz="1600" b="1" i="0" u="none" strike="noStrike" kern="1200" cap="none" spc="0" normalizeH="0" baseline="0" noProof="0" dirty="0">
                <a:ln>
                  <a:noFill/>
                </a:ln>
                <a:solidFill>
                  <a:srgbClr val="FFFFFF"/>
                </a:solidFill>
                <a:effectLst/>
                <a:uLnTx/>
                <a:uFillTx/>
                <a:latin typeface="Calibri"/>
                <a:ea typeface="+mn-ea"/>
                <a:cs typeface="+mn-cs"/>
              </a:rPr>
              <a:t>Aucune pression, aucun quota</a:t>
            </a:r>
          </a:p>
          <a:p>
            <a:pPr marL="0" marR="0" lvl="0" indent="0" algn="l" defTabSz="457200" rtl="0" eaLnBrk="1" fontAlgn="auto" latinLnBrk="0" hangingPunct="1">
              <a:lnSpc>
                <a:spcPct val="100000"/>
              </a:lnSpc>
              <a:spcBef>
                <a:spcPts val="400"/>
              </a:spcBef>
              <a:spcAft>
                <a:spcPts val="0"/>
              </a:spcAft>
              <a:buClrTx/>
              <a:buSzTx/>
              <a:buFontTx/>
              <a:buNone/>
              <a:tabLst/>
              <a:defRPr sz="1300">
                <a:solidFill>
                  <a:srgbClr val="FFFFFF"/>
                </a:solidFill>
              </a:defRPr>
            </a:pPr>
            <a:r>
              <a:rPr kumimoji="0" lang="fr-CA" sz="1300" b="0" i="0" u="none" strike="noStrike" kern="1200" cap="none" spc="0" normalizeH="0" baseline="0" noProof="0" dirty="0">
                <a:ln>
                  <a:noFill/>
                </a:ln>
                <a:solidFill>
                  <a:srgbClr val="FFFFFF"/>
                </a:solidFill>
                <a:effectLst/>
                <a:uLnTx/>
                <a:uFillTx/>
                <a:latin typeface="Calibri"/>
                <a:ea typeface="+mn-ea"/>
                <a:cs typeface="+mn-cs"/>
              </a:rPr>
              <a:t>• Avance à ton rythme</a:t>
            </a:r>
            <a:br>
              <a:rPr kumimoji="0" lang="fr-CA" sz="1300" b="0" i="0" u="none" strike="noStrike" kern="1200" cap="none" spc="0" normalizeH="0" baseline="0" noProof="0" dirty="0">
                <a:ln>
                  <a:noFill/>
                </a:ln>
                <a:solidFill>
                  <a:srgbClr val="FFFFFF"/>
                </a:solidFill>
                <a:effectLst/>
                <a:uLnTx/>
                <a:uFillTx/>
                <a:latin typeface="Calibri"/>
                <a:ea typeface="+mn-ea"/>
                <a:cs typeface="+mn-cs"/>
              </a:rPr>
            </a:br>
            <a:r>
              <a:rPr kumimoji="0" lang="fr-CA" sz="1300" b="0" i="0" u="none" strike="noStrike" kern="1200" cap="none" spc="0" normalizeH="0" baseline="0" noProof="0" dirty="0">
                <a:ln>
                  <a:noFill/>
                </a:ln>
                <a:solidFill>
                  <a:srgbClr val="FFFFFF"/>
                </a:solidFill>
                <a:effectLst/>
                <a:uLnTx/>
                <a:uFillTx/>
                <a:latin typeface="Calibri"/>
                <a:ea typeface="+mn-ea"/>
                <a:cs typeface="+mn-cs"/>
              </a:rPr>
              <a:t>• Modèle humain et équitable</a:t>
            </a:r>
          </a:p>
        </p:txBody>
      </p:sp>
      <p:pic>
        <p:nvPicPr>
          <p:cNvPr id="44" name="Image 43" descr="Une image contenant intérieur, habits, mur, maison&#10;&#10;Le contenu généré par l’IA peut être incorrect.">
            <a:extLst>
              <a:ext uri="{FF2B5EF4-FFF2-40B4-BE49-F238E27FC236}">
                <a16:creationId xmlns:a16="http://schemas.microsoft.com/office/drawing/2014/main" id="{20614345-FD8E-9A93-D863-C40AD78B2240}"/>
              </a:ext>
            </a:extLst>
          </p:cNvPr>
          <p:cNvPicPr>
            <a:picLocks noChangeAspect="1"/>
          </p:cNvPicPr>
          <p:nvPr/>
        </p:nvPicPr>
        <p:blipFill>
          <a:blip r:embed="rId2"/>
          <a:stretch>
            <a:fillRect/>
          </a:stretch>
        </p:blipFill>
        <p:spPr>
          <a:xfrm>
            <a:off x="4218039" y="1124341"/>
            <a:ext cx="4081195" cy="222791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E30736-2896-9315-646F-F9A437227600}"/>
              </a:ext>
            </a:extLst>
          </p:cNvPr>
          <p:cNvSpPr/>
          <p:nvPr/>
        </p:nvSpPr>
        <p:spPr>
          <a:xfrm>
            <a:off x="0" y="1"/>
            <a:ext cx="9144000" cy="1435510"/>
          </a:xfrm>
          <a:prstGeom prst="rect">
            <a:avLst/>
          </a:prstGeom>
          <a:solidFill>
            <a:srgbClr val="21364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p:txBody>
          <a:bodyPr/>
          <a:lstStyle/>
          <a:p>
            <a:r>
              <a:rPr lang="fr-CA" noProof="0" dirty="0">
                <a:solidFill>
                  <a:schemeClr val="bg1"/>
                </a:solidFill>
              </a:rPr>
              <a:t>Rémunération – Vue d'ensemble</a:t>
            </a:r>
          </a:p>
        </p:txBody>
      </p:sp>
      <p:graphicFrame>
        <p:nvGraphicFramePr>
          <p:cNvPr id="5" name="Content Placeholder 2">
            <a:extLst>
              <a:ext uri="{FF2B5EF4-FFF2-40B4-BE49-F238E27FC236}">
                <a16:creationId xmlns:a16="http://schemas.microsoft.com/office/drawing/2014/main" id="{14C63559-829E-8EA5-86A9-E530CF724867}"/>
              </a:ext>
            </a:extLst>
          </p:cNvPr>
          <p:cNvGraphicFramePr>
            <a:graphicFrameLocks noGrp="1"/>
          </p:cNvGraphicFramePr>
          <p:nvPr>
            <p:ph idx="1"/>
            <p:extLst>
              <p:ext uri="{D42A27DB-BD31-4B8C-83A1-F6EECF244321}">
                <p14:modId xmlns:p14="http://schemas.microsoft.com/office/powerpoint/2010/main" val="33197112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 6" descr="Une image contenant symbole&#10;&#10;Le contenu généré par l’IA peut être incorrect.">
            <a:extLst>
              <a:ext uri="{FF2B5EF4-FFF2-40B4-BE49-F238E27FC236}">
                <a16:creationId xmlns:a16="http://schemas.microsoft.com/office/drawing/2014/main" id="{2E864F43-C9E2-CE62-76A7-8BB7CF53CE6E}"/>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3799177" y="3429000"/>
            <a:ext cx="1376120" cy="100413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10A2E-DBB1-C3BA-1566-F727ADE271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4DE942-1B9E-9E34-9FF1-4DE2EB765ABA}"/>
              </a:ext>
            </a:extLst>
          </p:cNvPr>
          <p:cNvSpPr/>
          <p:nvPr/>
        </p:nvSpPr>
        <p:spPr>
          <a:xfrm>
            <a:off x="0" y="1"/>
            <a:ext cx="9144000" cy="1435510"/>
          </a:xfrm>
          <a:prstGeom prst="rect">
            <a:avLst/>
          </a:prstGeom>
          <a:solidFill>
            <a:srgbClr val="21364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sp>
        <p:nvSpPr>
          <p:cNvPr id="2" name="Title 1">
            <a:extLst>
              <a:ext uri="{FF2B5EF4-FFF2-40B4-BE49-F238E27FC236}">
                <a16:creationId xmlns:a16="http://schemas.microsoft.com/office/drawing/2014/main" id="{F1522A8D-989C-947C-AA79-6CCEF6D97F19}"/>
              </a:ext>
            </a:extLst>
          </p:cNvPr>
          <p:cNvSpPr>
            <a:spLocks noGrp="1"/>
          </p:cNvSpPr>
          <p:nvPr>
            <p:ph type="title"/>
          </p:nvPr>
        </p:nvSpPr>
        <p:spPr/>
        <p:txBody>
          <a:bodyPr/>
          <a:lstStyle/>
          <a:p>
            <a:r>
              <a:rPr lang="fr-CA" noProof="0" dirty="0">
                <a:solidFill>
                  <a:schemeClr val="bg1"/>
                </a:solidFill>
              </a:rPr>
              <a:t>Plan de compensation</a:t>
            </a:r>
          </a:p>
        </p:txBody>
      </p:sp>
      <p:pic>
        <p:nvPicPr>
          <p:cNvPr id="7" name="Image 6" descr="Une image contenant symbole&#10;&#10;Le contenu généré par l’IA peut être incorrect.">
            <a:extLst>
              <a:ext uri="{FF2B5EF4-FFF2-40B4-BE49-F238E27FC236}">
                <a16:creationId xmlns:a16="http://schemas.microsoft.com/office/drawing/2014/main" id="{205994C2-BCC1-7168-38A5-719DDF36256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rot="839017">
            <a:off x="-48699" y="5212787"/>
            <a:ext cx="1919272" cy="1400469"/>
          </a:xfrm>
          <a:prstGeom prst="rect">
            <a:avLst/>
          </a:prstGeom>
        </p:spPr>
      </p:pic>
      <p:pic>
        <p:nvPicPr>
          <p:cNvPr id="11" name="Image 10" descr="Une image contenant plein air, habits, nuage, ciel">
            <a:extLst>
              <a:ext uri="{FF2B5EF4-FFF2-40B4-BE49-F238E27FC236}">
                <a16:creationId xmlns:a16="http://schemas.microsoft.com/office/drawing/2014/main" id="{516519AF-E57F-0285-A805-B306636970E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rot="20826092">
            <a:off x="2408848" y="5324503"/>
            <a:ext cx="1443936" cy="1017790"/>
          </a:xfrm>
          <a:prstGeom prst="rect">
            <a:avLst/>
          </a:prstGeom>
        </p:spPr>
      </p:pic>
      <p:pic>
        <p:nvPicPr>
          <p:cNvPr id="13" name="Image 12" descr="Une image contenant personne, habits, intérieur, mur">
            <a:extLst>
              <a:ext uri="{FF2B5EF4-FFF2-40B4-BE49-F238E27FC236}">
                <a16:creationId xmlns:a16="http://schemas.microsoft.com/office/drawing/2014/main" id="{09F02146-5C6D-A6D4-8245-8BDA64BB5F88}"/>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rot="416087">
            <a:off x="4955456" y="5598519"/>
            <a:ext cx="1634697" cy="1003296"/>
          </a:xfrm>
          <a:prstGeom prst="rect">
            <a:avLst/>
          </a:prstGeom>
        </p:spPr>
      </p:pic>
      <p:pic>
        <p:nvPicPr>
          <p:cNvPr id="15" name="Image 14" descr="Une image contenant avion, plein air, ciel, Transport aérien">
            <a:extLst>
              <a:ext uri="{FF2B5EF4-FFF2-40B4-BE49-F238E27FC236}">
                <a16:creationId xmlns:a16="http://schemas.microsoft.com/office/drawing/2014/main" id="{E0F4273C-939B-5B6A-CC21-F684E7B1194F}"/>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rot="20892849">
            <a:off x="7322002" y="5326611"/>
            <a:ext cx="1581767" cy="1054511"/>
          </a:xfrm>
          <a:prstGeom prst="rect">
            <a:avLst/>
          </a:prstGeom>
        </p:spPr>
      </p:pic>
      <p:pic>
        <p:nvPicPr>
          <p:cNvPr id="8" name="Image 7" descr="Une image contenant texte, Police, nombre, logiciel&#10;&#10;Le contenu généré par l’IA peut être incorrect.">
            <a:extLst>
              <a:ext uri="{FF2B5EF4-FFF2-40B4-BE49-F238E27FC236}">
                <a16:creationId xmlns:a16="http://schemas.microsoft.com/office/drawing/2014/main" id="{3F0F1E65-7E78-7707-97DE-3B82015A3C44}"/>
              </a:ext>
            </a:extLst>
          </p:cNvPr>
          <p:cNvPicPr>
            <a:picLocks noChangeAspect="1"/>
          </p:cNvPicPr>
          <p:nvPr/>
        </p:nvPicPr>
        <p:blipFill>
          <a:blip r:embed="rId10"/>
          <a:stretch>
            <a:fillRect/>
          </a:stretch>
        </p:blipFill>
        <p:spPr>
          <a:xfrm>
            <a:off x="0" y="1918607"/>
            <a:ext cx="9144000" cy="3020786"/>
          </a:xfrm>
          <a:prstGeom prst="rect">
            <a:avLst/>
          </a:prstGeom>
        </p:spPr>
      </p:pic>
    </p:spTree>
    <p:extLst>
      <p:ext uri="{BB962C8B-B14F-4D97-AF65-F5344CB8AC3E}">
        <p14:creationId xmlns:p14="http://schemas.microsoft.com/office/powerpoint/2010/main" val="2300315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9143998"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7201"/>
            <a:ext cx="84582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solidFill>
                <a:prstClr val="white"/>
              </a:solidFill>
              <a:latin typeface="Calibri" panose="020F0502020204030204"/>
            </a:endParaRPr>
          </a:p>
        </p:txBody>
      </p:sp>
      <p:sp>
        <p:nvSpPr>
          <p:cNvPr id="4" name="Rectangle 3">
            <a:extLst>
              <a:ext uri="{FF2B5EF4-FFF2-40B4-BE49-F238E27FC236}">
                <a16:creationId xmlns:a16="http://schemas.microsoft.com/office/drawing/2014/main" id="{82F5EB02-B0C9-5DCD-F378-C55149ED14BF}"/>
              </a:ext>
            </a:extLst>
          </p:cNvPr>
          <p:cNvSpPr/>
          <p:nvPr/>
        </p:nvSpPr>
        <p:spPr>
          <a:xfrm>
            <a:off x="0" y="1"/>
            <a:ext cx="9144000" cy="1435510"/>
          </a:xfrm>
          <a:prstGeom prst="rect">
            <a:avLst/>
          </a:prstGeom>
          <a:solidFill>
            <a:srgbClr val="21364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graphicFrame>
        <p:nvGraphicFramePr>
          <p:cNvPr id="5" name="Content Placeholder 2">
            <a:extLst>
              <a:ext uri="{FF2B5EF4-FFF2-40B4-BE49-F238E27FC236}">
                <a16:creationId xmlns:a16="http://schemas.microsoft.com/office/drawing/2014/main" id="{92C373ED-B13E-FD62-5107-392F6352476B}"/>
              </a:ext>
            </a:extLst>
          </p:cNvPr>
          <p:cNvGraphicFramePr>
            <a:graphicFrameLocks noGrp="1"/>
          </p:cNvGraphicFramePr>
          <p:nvPr>
            <p:ph idx="1"/>
            <p:extLst>
              <p:ext uri="{D42A27DB-BD31-4B8C-83A1-F6EECF244321}">
                <p14:modId xmlns:p14="http://schemas.microsoft.com/office/powerpoint/2010/main" val="3742993462"/>
              </p:ext>
            </p:extLst>
          </p:nvPr>
        </p:nvGraphicFramePr>
        <p:xfrm>
          <a:off x="514350" y="2137228"/>
          <a:ext cx="81153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 y="264887"/>
            <a:ext cx="9144000" cy="1435510"/>
          </a:xfrm>
        </p:spPr>
        <p:txBody>
          <a:bodyPr anchor="t">
            <a:normAutofit/>
          </a:bodyPr>
          <a:lstStyle/>
          <a:p>
            <a:r>
              <a:rPr lang="fr-CA" noProof="0" dirty="0">
                <a:solidFill>
                  <a:schemeClr val="bg1"/>
                </a:solidFill>
              </a:rPr>
              <a:t>Le rôle d’un Affilié</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D80BEAC-52E5-5E3F-AE00-B668AC50F370}"/>
              </a:ext>
            </a:extLst>
          </p:cNvPr>
          <p:cNvSpPr/>
          <p:nvPr/>
        </p:nvSpPr>
        <p:spPr>
          <a:xfrm>
            <a:off x="0" y="1"/>
            <a:ext cx="4566880" cy="2285998"/>
          </a:xfrm>
          <a:prstGeom prst="rect">
            <a:avLst/>
          </a:prstGeom>
          <a:solidFill>
            <a:srgbClr val="4F81B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noProof="0" dirty="0"/>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graphicFrame>
        <p:nvGraphicFramePr>
          <p:cNvPr id="14" name="Content Placeholder 2">
            <a:extLst>
              <a:ext uri="{FF2B5EF4-FFF2-40B4-BE49-F238E27FC236}">
                <a16:creationId xmlns:a16="http://schemas.microsoft.com/office/drawing/2014/main" id="{69B213C2-0C6C-9D33-DB3F-62F2ADAC1861}"/>
              </a:ext>
            </a:extLst>
          </p:cNvPr>
          <p:cNvGraphicFramePr>
            <a:graphicFrameLocks noGrp="1"/>
          </p:cNvGraphicFramePr>
          <p:nvPr>
            <p:ph idx="1"/>
            <p:extLst>
              <p:ext uri="{D42A27DB-BD31-4B8C-83A1-F6EECF244321}">
                <p14:modId xmlns:p14="http://schemas.microsoft.com/office/powerpoint/2010/main" val="1746628823"/>
              </p:ext>
            </p:extLst>
          </p:nvPr>
        </p:nvGraphicFramePr>
        <p:xfrm>
          <a:off x="571351" y="2743200"/>
          <a:ext cx="3485179" cy="3613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Bureau avec des éléments de productivité">
            <a:extLst>
              <a:ext uri="{FF2B5EF4-FFF2-40B4-BE49-F238E27FC236}">
                <a16:creationId xmlns:a16="http://schemas.microsoft.com/office/drawing/2014/main" id="{8E2BA657-42F8-F481-8A4E-B2598BE2D46C}"/>
              </a:ext>
            </a:extLst>
          </p:cNvPr>
          <p:cNvPicPr>
            <a:picLocks noChangeAspect="1"/>
          </p:cNvPicPr>
          <p:nvPr/>
        </p:nvPicPr>
        <p:blipFill>
          <a:blip r:embed="rId7"/>
          <a:srcRect l="35350" r="20100" b="-2"/>
          <a:stretch>
            <a:fillRect/>
          </a:stretch>
        </p:blipFill>
        <p:spPr>
          <a:xfrm>
            <a:off x="4572000" y="1"/>
            <a:ext cx="4577118" cy="6858000"/>
          </a:xfrm>
          <a:prstGeom prst="rect">
            <a:avLst/>
          </a:prstGeom>
        </p:spPr>
      </p:pic>
      <p:sp>
        <p:nvSpPr>
          <p:cNvPr id="4" name="Rectangle 3">
            <a:extLst>
              <a:ext uri="{FF2B5EF4-FFF2-40B4-BE49-F238E27FC236}">
                <a16:creationId xmlns:a16="http://schemas.microsoft.com/office/drawing/2014/main" id="{E975A323-D4A7-BB53-08FC-92B58992B245}"/>
              </a:ext>
            </a:extLst>
          </p:cNvPr>
          <p:cNvSpPr/>
          <p:nvPr/>
        </p:nvSpPr>
        <p:spPr>
          <a:xfrm>
            <a:off x="0" y="1"/>
            <a:ext cx="4566880" cy="2285998"/>
          </a:xfrm>
          <a:prstGeom prst="rect">
            <a:avLst/>
          </a:prstGeom>
          <a:solidFill>
            <a:srgbClr val="21364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highlight>
                <a:srgbClr val="000080"/>
              </a:highlight>
            </a:endParaRPr>
          </a:p>
        </p:txBody>
      </p:sp>
      <p:sp>
        <p:nvSpPr>
          <p:cNvPr id="2" name="Title 1"/>
          <p:cNvSpPr>
            <a:spLocks noGrp="1"/>
          </p:cNvSpPr>
          <p:nvPr>
            <p:ph type="title"/>
          </p:nvPr>
        </p:nvSpPr>
        <p:spPr>
          <a:xfrm>
            <a:off x="540851" y="178340"/>
            <a:ext cx="3485178" cy="1624520"/>
          </a:xfrm>
        </p:spPr>
        <p:txBody>
          <a:bodyPr anchor="ctr">
            <a:normAutofit/>
          </a:bodyPr>
          <a:lstStyle/>
          <a:p>
            <a:r>
              <a:rPr lang="fr-CA" sz="4000" noProof="0" dirty="0">
                <a:solidFill>
                  <a:schemeClr val="bg1"/>
                </a:solidFill>
              </a:rPr>
              <a:t>Croissance et duplication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CA" noProof="0"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239096" y="1305468"/>
            <a:ext cx="2550165" cy="2396359"/>
          </a:xfrm>
        </p:spPr>
        <p:txBody>
          <a:bodyPr anchor="b">
            <a:normAutofit/>
          </a:bodyPr>
          <a:lstStyle/>
          <a:p>
            <a:pPr>
              <a:lnSpc>
                <a:spcPct val="90000"/>
              </a:lnSpc>
            </a:pPr>
            <a:r>
              <a:rPr lang="fr-CA" sz="3000" noProof="0" dirty="0">
                <a:solidFill>
                  <a:srgbClr val="FFFFFF"/>
                </a:solidFill>
              </a:rPr>
              <a:t>Pourquoi devenir affilié?</a:t>
            </a:r>
          </a:p>
        </p:txBody>
      </p:sp>
      <p:graphicFrame>
        <p:nvGraphicFramePr>
          <p:cNvPr id="5" name="Content Placeholder 2">
            <a:extLst>
              <a:ext uri="{FF2B5EF4-FFF2-40B4-BE49-F238E27FC236}">
                <a16:creationId xmlns:a16="http://schemas.microsoft.com/office/drawing/2014/main" id="{9999CE6F-7BD2-3E80-11B9-4F47226A5854}"/>
              </a:ext>
            </a:extLst>
          </p:cNvPr>
          <p:cNvGraphicFramePr>
            <a:graphicFrameLocks noGrp="1"/>
          </p:cNvGraphicFramePr>
          <p:nvPr>
            <p:ph idx="1"/>
            <p:extLst>
              <p:ext uri="{D42A27DB-BD31-4B8C-83A1-F6EECF244321}">
                <p14:modId xmlns:p14="http://schemas.microsoft.com/office/powerpoint/2010/main" val="1802589961"/>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 name="Picture 47" descr="Ligne de caddies">
            <a:extLst>
              <a:ext uri="{FF2B5EF4-FFF2-40B4-BE49-F238E27FC236}">
                <a16:creationId xmlns:a16="http://schemas.microsoft.com/office/drawing/2014/main" id="{56CF9DE5-3D89-8239-9547-A3ED8F2C59EF}"/>
              </a:ext>
            </a:extLst>
          </p:cNvPr>
          <p:cNvPicPr>
            <a:picLocks noChangeAspect="1"/>
          </p:cNvPicPr>
          <p:nvPr/>
        </p:nvPicPr>
        <p:blipFill>
          <a:blip r:embed="rId2"/>
          <a:srcRect l="11256" r="1" b="1"/>
          <a:stretch>
            <a:fillRect/>
          </a:stretch>
        </p:blipFill>
        <p:spPr>
          <a:xfrm>
            <a:off x="-2585" y="-1"/>
            <a:ext cx="9146585" cy="6879745"/>
          </a:xfrm>
          <a:prstGeom prst="rect">
            <a:avLst/>
          </a:prstGeom>
        </p:spPr>
      </p:pic>
      <p:sp>
        <p:nvSpPr>
          <p:cNvPr id="52" name="Rectangle 51">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064451" y="791834"/>
            <a:ext cx="3020876" cy="9154947"/>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54" name="Rectangle 53">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584" y="0"/>
            <a:ext cx="2132551"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56" name="Rectangle 55">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779028" y="21736"/>
            <a:ext cx="2364646"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58" name="Rectangle 57">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585" y="5288433"/>
            <a:ext cx="9149779"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CA" noProof="0" dirty="0"/>
          </a:p>
        </p:txBody>
      </p:sp>
      <p:sp>
        <p:nvSpPr>
          <p:cNvPr id="60" name="Rectangle 59">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5100" y="2905286"/>
            <a:ext cx="3866773" cy="4082144"/>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re 1">
            <a:extLst>
              <a:ext uri="{FF2B5EF4-FFF2-40B4-BE49-F238E27FC236}">
                <a16:creationId xmlns:a16="http://schemas.microsoft.com/office/drawing/2014/main" id="{04DA938D-1917-772C-CB7F-E1ED301AAD80}"/>
              </a:ext>
            </a:extLst>
          </p:cNvPr>
          <p:cNvSpPr>
            <a:spLocks noGrp="1"/>
          </p:cNvSpPr>
          <p:nvPr>
            <p:ph type="title"/>
          </p:nvPr>
        </p:nvSpPr>
        <p:spPr>
          <a:xfrm>
            <a:off x="644271" y="4121944"/>
            <a:ext cx="5945838" cy="1620665"/>
          </a:xfrm>
        </p:spPr>
        <p:txBody>
          <a:bodyPr vert="horz" lIns="91440" tIns="45720" rIns="91440" bIns="45720" rtlCol="0" anchor="b">
            <a:normAutofit/>
          </a:bodyPr>
          <a:lstStyle/>
          <a:p>
            <a:pPr algn="l" defTabSz="914400">
              <a:lnSpc>
                <a:spcPct val="90000"/>
              </a:lnSpc>
            </a:pPr>
            <a:r>
              <a:rPr lang="fr-CA" sz="3500" noProof="0" dirty="0">
                <a:solidFill>
                  <a:srgbClr val="FFFFFF"/>
                </a:solidFill>
              </a:rPr>
              <a:t>Rabaislocal</a:t>
            </a:r>
          </a:p>
        </p:txBody>
      </p:sp>
      <p:sp>
        <p:nvSpPr>
          <p:cNvPr id="3" name="Espace réservé du contenu 2">
            <a:extLst>
              <a:ext uri="{FF2B5EF4-FFF2-40B4-BE49-F238E27FC236}">
                <a16:creationId xmlns:a16="http://schemas.microsoft.com/office/drawing/2014/main" id="{C126F321-2F30-E88C-A673-AD3085E1B68F}"/>
              </a:ext>
            </a:extLst>
          </p:cNvPr>
          <p:cNvSpPr>
            <a:spLocks noGrp="1"/>
          </p:cNvSpPr>
          <p:nvPr>
            <p:ph idx="1"/>
          </p:nvPr>
        </p:nvSpPr>
        <p:spPr>
          <a:xfrm>
            <a:off x="644271" y="5737867"/>
            <a:ext cx="5956785" cy="618479"/>
          </a:xfrm>
        </p:spPr>
        <p:txBody>
          <a:bodyPr vert="horz" lIns="91440" tIns="45720" rIns="91440" bIns="45720" rtlCol="0">
            <a:normAutofit/>
          </a:bodyPr>
          <a:lstStyle/>
          <a:p>
            <a:pPr marL="0" indent="0" defTabSz="914400">
              <a:lnSpc>
                <a:spcPct val="90000"/>
              </a:lnSpc>
              <a:spcBef>
                <a:spcPts val="1000"/>
              </a:spcBef>
              <a:buNone/>
            </a:pPr>
            <a:r>
              <a:rPr lang="fr-CA" sz="1700" noProof="0" dirty="0">
                <a:solidFill>
                  <a:srgbClr val="FFFFFF"/>
                </a:solidFill>
              </a:rPr>
              <a:t>La plateforme Rabais</a:t>
            </a:r>
          </a:p>
        </p:txBody>
      </p:sp>
    </p:spTree>
    <p:extLst>
      <p:ext uri="{BB962C8B-B14F-4D97-AF65-F5344CB8AC3E}">
        <p14:creationId xmlns:p14="http://schemas.microsoft.com/office/powerpoint/2010/main" val="8166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1028697" y="348865"/>
            <a:ext cx="7533018" cy="877729"/>
          </a:xfrm>
        </p:spPr>
        <p:txBody>
          <a:bodyPr anchor="ctr">
            <a:normAutofit/>
          </a:bodyPr>
          <a:lstStyle/>
          <a:p>
            <a:r>
              <a:rPr lang="fr-CA" sz="3500" noProof="0" dirty="0">
                <a:solidFill>
                  <a:srgbClr val="FFFFFF"/>
                </a:solidFill>
              </a:rPr>
              <a:t>Comment commencer ?</a:t>
            </a:r>
          </a:p>
        </p:txBody>
      </p:sp>
      <p:graphicFrame>
        <p:nvGraphicFramePr>
          <p:cNvPr id="5" name="Content Placeholder 2">
            <a:extLst>
              <a:ext uri="{FF2B5EF4-FFF2-40B4-BE49-F238E27FC236}">
                <a16:creationId xmlns:a16="http://schemas.microsoft.com/office/drawing/2014/main" id="{066F1067-94A2-116C-2E50-E0539EF218E4}"/>
              </a:ext>
            </a:extLst>
          </p:cNvPr>
          <p:cNvGraphicFramePr>
            <a:graphicFrameLocks noGrp="1"/>
          </p:cNvGraphicFramePr>
          <p:nvPr>
            <p:ph idx="1"/>
            <p:extLst>
              <p:ext uri="{D42A27DB-BD31-4B8C-83A1-F6EECF244321}">
                <p14:modId xmlns:p14="http://schemas.microsoft.com/office/powerpoint/2010/main" val="2136325000"/>
              </p:ext>
            </p:extLst>
          </p:nvPr>
        </p:nvGraphicFramePr>
        <p:xfrm>
          <a:off x="4060724" y="1809135"/>
          <a:ext cx="4975756" cy="5048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 5" descr="Une image contenant sport, piste et terrain, Sports, personne&#10;&#10;Le contenu généré par l’IA peut être incorrect.">
            <a:extLst>
              <a:ext uri="{FF2B5EF4-FFF2-40B4-BE49-F238E27FC236}">
                <a16:creationId xmlns:a16="http://schemas.microsoft.com/office/drawing/2014/main" id="{4CE988C4-E1D9-AF97-7C2F-5908823152A9}"/>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606" y="1574772"/>
            <a:ext cx="3966929" cy="528322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1028699" y="294538"/>
            <a:ext cx="7421963" cy="1033669"/>
          </a:xfrm>
        </p:spPr>
        <p:txBody>
          <a:bodyPr>
            <a:normAutofit/>
          </a:bodyPr>
          <a:lstStyle/>
          <a:p>
            <a:r>
              <a:rPr lang="fr-CA" sz="3500" noProof="0" dirty="0">
                <a:solidFill>
                  <a:srgbClr val="FFFFFF"/>
                </a:solidFill>
              </a:rPr>
              <a:t>Conclusion</a:t>
            </a:r>
          </a:p>
        </p:txBody>
      </p:sp>
      <p:graphicFrame>
        <p:nvGraphicFramePr>
          <p:cNvPr id="7" name="Content Placeholder 2">
            <a:extLst>
              <a:ext uri="{FF2B5EF4-FFF2-40B4-BE49-F238E27FC236}">
                <a16:creationId xmlns:a16="http://schemas.microsoft.com/office/drawing/2014/main" id="{AE08FD94-8140-7BCD-BF87-0CE585494F9C}"/>
              </a:ext>
            </a:extLst>
          </p:cNvPr>
          <p:cNvGraphicFramePr>
            <a:graphicFrameLocks noGrp="1"/>
          </p:cNvGraphicFramePr>
          <p:nvPr>
            <p:ph idx="1"/>
            <p:extLst>
              <p:ext uri="{D42A27DB-BD31-4B8C-83A1-F6EECF244321}">
                <p14:modId xmlns:p14="http://schemas.microsoft.com/office/powerpoint/2010/main" val="2592075367"/>
              </p:ext>
            </p:extLst>
          </p:nvPr>
        </p:nvGraphicFramePr>
        <p:xfrm>
          <a:off x="103236" y="3036661"/>
          <a:ext cx="3023268" cy="2900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Rectangle 16">
            <a:extLst>
              <a:ext uri="{FF2B5EF4-FFF2-40B4-BE49-F238E27FC236}">
                <a16:creationId xmlns:a16="http://schemas.microsoft.com/office/drawing/2014/main" id="{C4B52FA5-D539-F046-A6D4-AE9B10C2C32D}"/>
              </a:ext>
            </a:extLst>
          </p:cNvPr>
          <p:cNvSpPr/>
          <p:nvPr/>
        </p:nvSpPr>
        <p:spPr>
          <a:xfrm>
            <a:off x="88873" y="1667443"/>
            <a:ext cx="9143997" cy="769441"/>
          </a:xfrm>
          <a:prstGeom prst="rect">
            <a:avLst/>
          </a:prstGeom>
          <a:noFill/>
        </p:spPr>
        <p:txBody>
          <a:bodyPr wrap="square" lIns="91440" tIns="45720" rIns="91440" bIns="45720">
            <a:spAutoFit/>
          </a:bodyPr>
          <a:lstStyle/>
          <a:p>
            <a:pPr algn="ctr"/>
            <a:r>
              <a:rPr lang="fr-CA" sz="2200" b="1" noProof="0" dirty="0">
                <a:solidFill>
                  <a:schemeClr val="tx2">
                    <a:lumMod val="50000"/>
                  </a:schemeClr>
                </a:solidFill>
              </a:rPr>
              <a:t>RabaisLocal, c’est un mouvement qui appartient à tout le monde :</a:t>
            </a:r>
            <a:br>
              <a:rPr lang="fr-CA" sz="2200" b="1" noProof="0" dirty="0">
                <a:solidFill>
                  <a:schemeClr val="tx2">
                    <a:lumMod val="50000"/>
                  </a:schemeClr>
                </a:solidFill>
              </a:rPr>
            </a:br>
            <a:r>
              <a:rPr lang="fr-CA" sz="2200" b="1" noProof="0" dirty="0">
                <a:solidFill>
                  <a:schemeClr val="tx2">
                    <a:lumMod val="50000"/>
                  </a:schemeClr>
                </a:solidFill>
              </a:rPr>
              <a:t>aux familles, aux commerces et à ceux qui veulent changer les choses.</a:t>
            </a:r>
            <a:endParaRPr lang="fr-CA" sz="2200" b="1" cap="none" spc="0" noProof="0" dirty="0">
              <a:ln w="0"/>
              <a:solidFill>
                <a:schemeClr val="tx2">
                  <a:lumMod val="50000"/>
                </a:schemeClr>
              </a:solidFill>
              <a:effectLst>
                <a:outerShdw blurRad="38100" dist="19050" dir="2700000" algn="tl" rotWithShape="0">
                  <a:schemeClr val="dk1">
                    <a:alpha val="40000"/>
                  </a:schemeClr>
                </a:outerShdw>
              </a:effectLst>
            </a:endParaRPr>
          </a:p>
        </p:txBody>
      </p:sp>
      <p:graphicFrame>
        <p:nvGraphicFramePr>
          <p:cNvPr id="19" name="Content Placeholder 2">
            <a:extLst>
              <a:ext uri="{FF2B5EF4-FFF2-40B4-BE49-F238E27FC236}">
                <a16:creationId xmlns:a16="http://schemas.microsoft.com/office/drawing/2014/main" id="{26D966E3-E541-5CB7-1150-5728B00732D9}"/>
              </a:ext>
            </a:extLst>
          </p:cNvPr>
          <p:cNvGraphicFramePr>
            <a:graphicFrameLocks/>
          </p:cNvGraphicFramePr>
          <p:nvPr>
            <p:extLst>
              <p:ext uri="{D42A27DB-BD31-4B8C-83A1-F6EECF244321}">
                <p14:modId xmlns:p14="http://schemas.microsoft.com/office/powerpoint/2010/main" val="1198215020"/>
              </p:ext>
            </p:extLst>
          </p:nvPr>
        </p:nvGraphicFramePr>
        <p:xfrm>
          <a:off x="5821230" y="3143135"/>
          <a:ext cx="3401808" cy="27229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0" name="Rectangle 19">
            <a:extLst>
              <a:ext uri="{FF2B5EF4-FFF2-40B4-BE49-F238E27FC236}">
                <a16:creationId xmlns:a16="http://schemas.microsoft.com/office/drawing/2014/main" id="{2631CE5E-0BBE-0109-E884-3FAC7E193D16}"/>
              </a:ext>
            </a:extLst>
          </p:cNvPr>
          <p:cNvSpPr/>
          <p:nvPr/>
        </p:nvSpPr>
        <p:spPr>
          <a:xfrm>
            <a:off x="5624205" y="2636551"/>
            <a:ext cx="3401808" cy="400110"/>
          </a:xfrm>
          <a:prstGeom prst="rect">
            <a:avLst/>
          </a:prstGeom>
          <a:noFill/>
        </p:spPr>
        <p:txBody>
          <a:bodyPr wrap="square" lIns="91440" tIns="45720" rIns="91440" bIns="45720">
            <a:spAutoFit/>
          </a:bodyPr>
          <a:lstStyle/>
          <a:p>
            <a:r>
              <a:rPr lang="fr-CA" sz="2000" b="1" noProof="0" dirty="0">
                <a:solidFill>
                  <a:srgbClr val="990000"/>
                </a:solidFill>
              </a:rPr>
              <a:t>Chaque personne qui rejoint :</a:t>
            </a:r>
          </a:p>
        </p:txBody>
      </p:sp>
      <p:sp>
        <p:nvSpPr>
          <p:cNvPr id="21" name="Rectangle 20">
            <a:extLst>
              <a:ext uri="{FF2B5EF4-FFF2-40B4-BE49-F238E27FC236}">
                <a16:creationId xmlns:a16="http://schemas.microsoft.com/office/drawing/2014/main" id="{3D8D3EED-E43A-9C6C-9687-D276FBB91EC8}"/>
              </a:ext>
            </a:extLst>
          </p:cNvPr>
          <p:cNvSpPr/>
          <p:nvPr/>
        </p:nvSpPr>
        <p:spPr>
          <a:xfrm>
            <a:off x="186963" y="2636551"/>
            <a:ext cx="2860954" cy="400110"/>
          </a:xfrm>
          <a:prstGeom prst="rect">
            <a:avLst/>
          </a:prstGeom>
          <a:noFill/>
        </p:spPr>
        <p:txBody>
          <a:bodyPr wrap="square" lIns="91440" tIns="45720" rIns="91440" bIns="45720">
            <a:spAutoFit/>
          </a:bodyPr>
          <a:lstStyle/>
          <a:p>
            <a:r>
              <a:rPr lang="fr-CA" sz="2000" b="1" noProof="0" dirty="0">
                <a:solidFill>
                  <a:srgbClr val="3E53A5"/>
                </a:solidFill>
              </a:rPr>
              <a:t>Tu peux choisir ton rôle :</a:t>
            </a:r>
          </a:p>
        </p:txBody>
      </p:sp>
      <p:sp>
        <p:nvSpPr>
          <p:cNvPr id="22" name="ZoneTexte 21">
            <a:extLst>
              <a:ext uri="{FF2B5EF4-FFF2-40B4-BE49-F238E27FC236}">
                <a16:creationId xmlns:a16="http://schemas.microsoft.com/office/drawing/2014/main" id="{31F6FE77-896A-DD66-F155-794BBF123009}"/>
              </a:ext>
            </a:extLst>
          </p:cNvPr>
          <p:cNvSpPr txBox="1"/>
          <p:nvPr/>
        </p:nvSpPr>
        <p:spPr>
          <a:xfrm>
            <a:off x="3126503" y="3658622"/>
            <a:ext cx="2890990" cy="1477328"/>
          </a:xfrm>
          <a:prstGeom prst="rect">
            <a:avLst/>
          </a:prstGeom>
          <a:noFill/>
        </p:spPr>
        <p:txBody>
          <a:bodyPr wrap="square" rtlCol="0">
            <a:spAutoFit/>
          </a:bodyPr>
          <a:lstStyle/>
          <a:p>
            <a:pPr algn="ctr"/>
            <a:r>
              <a:rPr lang="fr-CA" noProof="0" dirty="0">
                <a:solidFill>
                  <a:srgbClr val="10253F"/>
                </a:solidFill>
              </a:rPr>
              <a:t>👉 </a:t>
            </a:r>
            <a:r>
              <a:rPr lang="fr-CA" b="1" noProof="0" dirty="0">
                <a:solidFill>
                  <a:srgbClr val="10253F"/>
                </a:solidFill>
              </a:rPr>
              <a:t>RabaisLocal n’est pas seulement une plateforme.</a:t>
            </a:r>
            <a:br>
              <a:rPr lang="fr-CA" b="1" noProof="0" dirty="0">
                <a:solidFill>
                  <a:srgbClr val="10253F"/>
                </a:solidFill>
              </a:rPr>
            </a:br>
            <a:r>
              <a:rPr lang="fr-CA" b="1" noProof="0" dirty="0">
                <a:solidFill>
                  <a:srgbClr val="10253F"/>
                </a:solidFill>
              </a:rPr>
              <a:t>C’est une nouvelle façon de faire circuler l’argent au Québec.</a:t>
            </a:r>
          </a:p>
        </p:txBody>
      </p:sp>
      <p:sp>
        <p:nvSpPr>
          <p:cNvPr id="23" name="Rectangle 22">
            <a:extLst>
              <a:ext uri="{FF2B5EF4-FFF2-40B4-BE49-F238E27FC236}">
                <a16:creationId xmlns:a16="http://schemas.microsoft.com/office/drawing/2014/main" id="{EE997680-CD6C-9D06-2A26-759B9FB3B271}"/>
              </a:ext>
            </a:extLst>
          </p:cNvPr>
          <p:cNvSpPr/>
          <p:nvPr/>
        </p:nvSpPr>
        <p:spPr>
          <a:xfrm>
            <a:off x="2373575" y="6488027"/>
            <a:ext cx="4114268" cy="400110"/>
          </a:xfrm>
          <a:prstGeom prst="rect">
            <a:avLst/>
          </a:prstGeom>
          <a:noFill/>
        </p:spPr>
        <p:txBody>
          <a:bodyPr wrap="none" lIns="91440" tIns="45720" rIns="91440" bIns="45720">
            <a:spAutoFit/>
          </a:bodyPr>
          <a:lstStyle/>
          <a:p>
            <a:r>
              <a:rPr lang="fr-CA" sz="2000" b="1" noProof="0" dirty="0">
                <a:solidFill>
                  <a:srgbClr val="990000"/>
                </a:solidFill>
              </a:rPr>
              <a:t>Merci de faire partie du mouvement.</a:t>
            </a:r>
            <a:endParaRPr lang="fr-CA" sz="2000" noProof="0" dirty="0">
              <a:solidFill>
                <a:srgbClr val="990000"/>
              </a:solidFill>
            </a:endParaRPr>
          </a:p>
        </p:txBody>
      </p:sp>
      <p:sp>
        <p:nvSpPr>
          <p:cNvPr id="24" name="ZoneTexte 23">
            <a:extLst>
              <a:ext uri="{FF2B5EF4-FFF2-40B4-BE49-F238E27FC236}">
                <a16:creationId xmlns:a16="http://schemas.microsoft.com/office/drawing/2014/main" id="{01E364F7-05CE-576C-599F-5CB18C7213AA}"/>
              </a:ext>
            </a:extLst>
          </p:cNvPr>
          <p:cNvSpPr txBox="1"/>
          <p:nvPr/>
        </p:nvSpPr>
        <p:spPr>
          <a:xfrm>
            <a:off x="2558022" y="5398457"/>
            <a:ext cx="3831690" cy="646331"/>
          </a:xfrm>
          <a:prstGeom prst="rect">
            <a:avLst/>
          </a:prstGeom>
          <a:noFill/>
        </p:spPr>
        <p:txBody>
          <a:bodyPr wrap="none" rtlCol="0">
            <a:spAutoFit/>
          </a:bodyPr>
          <a:lstStyle/>
          <a:p>
            <a:r>
              <a:rPr lang="fr-CA" b="1" noProof="0" dirty="0">
                <a:solidFill>
                  <a:srgbClr val="990000"/>
                </a:solidFill>
              </a:rPr>
              <a:t>Une façon plus humaine, plus locale… </a:t>
            </a:r>
          </a:p>
          <a:p>
            <a:pPr algn="ctr"/>
            <a:r>
              <a:rPr lang="fr-CA" b="1" noProof="0" dirty="0">
                <a:solidFill>
                  <a:srgbClr val="990000"/>
                </a:solidFill>
              </a:rPr>
              <a:t>et plus équitable.</a:t>
            </a:r>
            <a:endParaRPr lang="fr-CA" noProof="0" dirty="0">
              <a:solidFill>
                <a:srgbClr val="99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grpSp>
        <p:nvGrpSpPr>
          <p:cNvPr id="7" name="Groupe 6">
            <a:extLst>
              <a:ext uri="{FF2B5EF4-FFF2-40B4-BE49-F238E27FC236}">
                <a16:creationId xmlns:a16="http://schemas.microsoft.com/office/drawing/2014/main" id="{D3000359-AEF4-5DF5-C481-759D8D7A67D8}"/>
              </a:ext>
            </a:extLst>
          </p:cNvPr>
          <p:cNvGrpSpPr/>
          <p:nvPr/>
        </p:nvGrpSpPr>
        <p:grpSpPr>
          <a:xfrm>
            <a:off x="3128959" y="1040837"/>
            <a:ext cx="626211" cy="642919"/>
            <a:chOff x="3090383" y="1052465"/>
            <a:chExt cx="745388" cy="724812"/>
          </a:xfrm>
          <a:solidFill>
            <a:srgbClr val="65D1EB"/>
          </a:solidFill>
        </p:grpSpPr>
        <p:sp>
          <p:nvSpPr>
            <p:cNvPr id="6" name="Ellipse 5">
              <a:extLst>
                <a:ext uri="{FF2B5EF4-FFF2-40B4-BE49-F238E27FC236}">
                  <a16:creationId xmlns:a16="http://schemas.microsoft.com/office/drawing/2014/main" id="{544FA573-104E-A694-2F7A-B2ED59CC79E1}"/>
                </a:ext>
              </a:extLst>
            </p:cNvPr>
            <p:cNvSpPr/>
            <p:nvPr/>
          </p:nvSpPr>
          <p:spPr>
            <a:xfrm>
              <a:off x="3090383" y="1052465"/>
              <a:ext cx="745388" cy="724812"/>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pic>
          <p:nvPicPr>
            <p:cNvPr id="4" name="Graphique 3" descr="Quartier avec un remplissage uni">
              <a:extLst>
                <a:ext uri="{FF2B5EF4-FFF2-40B4-BE49-F238E27FC236}">
                  <a16:creationId xmlns:a16="http://schemas.microsoft.com/office/drawing/2014/main" id="{8D1F93ED-85CD-B711-089B-621FFF18434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80692" y="1088606"/>
              <a:ext cx="606778" cy="606778"/>
            </a:xfrm>
            <a:prstGeom prst="rect">
              <a:avLst/>
            </a:prstGeom>
          </p:spPr>
        </p:pic>
      </p:gr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CA" noProof="0"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176982" y="1683756"/>
            <a:ext cx="2599326" cy="2396359"/>
          </a:xfrm>
        </p:spPr>
        <p:txBody>
          <a:bodyPr anchor="ctr">
            <a:normAutofit/>
          </a:bodyPr>
          <a:lstStyle/>
          <a:p>
            <a:r>
              <a:rPr lang="fr-CA" sz="3500" noProof="0" dirty="0">
                <a:solidFill>
                  <a:srgbClr val="FFFFFF"/>
                </a:solidFill>
              </a:rPr>
              <a:t>C’est quoi RabaisLocal ?</a:t>
            </a:r>
          </a:p>
        </p:txBody>
      </p:sp>
      <p:graphicFrame>
        <p:nvGraphicFramePr>
          <p:cNvPr id="5" name="Content Placeholder 2">
            <a:extLst>
              <a:ext uri="{FF2B5EF4-FFF2-40B4-BE49-F238E27FC236}">
                <a16:creationId xmlns:a16="http://schemas.microsoft.com/office/drawing/2014/main" id="{3D3BE8D9-2FDD-FBC4-F33E-5BBFE83C74BB}"/>
              </a:ext>
            </a:extLst>
          </p:cNvPr>
          <p:cNvGraphicFramePr>
            <a:graphicFrameLocks noGrp="1"/>
          </p:cNvGraphicFramePr>
          <p:nvPr>
            <p:ph idx="1"/>
            <p:extLst>
              <p:ext uri="{D42A27DB-BD31-4B8C-83A1-F6EECF244321}">
                <p14:modId xmlns:p14="http://schemas.microsoft.com/office/powerpoint/2010/main" val="4064772461"/>
              </p:ext>
            </p:extLst>
          </p:nvPr>
        </p:nvGraphicFramePr>
        <p:xfrm>
          <a:off x="3855770" y="750440"/>
          <a:ext cx="5000124" cy="5453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8" name="Groupe 7">
            <a:extLst>
              <a:ext uri="{FF2B5EF4-FFF2-40B4-BE49-F238E27FC236}">
                <a16:creationId xmlns:a16="http://schemas.microsoft.com/office/drawing/2014/main" id="{C0114D32-5EDE-866D-3208-087E2AC9E48A}"/>
              </a:ext>
            </a:extLst>
          </p:cNvPr>
          <p:cNvGrpSpPr/>
          <p:nvPr/>
        </p:nvGrpSpPr>
        <p:grpSpPr>
          <a:xfrm>
            <a:off x="3128959" y="2081674"/>
            <a:ext cx="626211" cy="642919"/>
            <a:chOff x="3090383" y="1052465"/>
            <a:chExt cx="745388" cy="724812"/>
          </a:xfrm>
          <a:solidFill>
            <a:srgbClr val="56F2A7"/>
          </a:solidFill>
        </p:grpSpPr>
        <p:sp>
          <p:nvSpPr>
            <p:cNvPr id="10" name="Ellipse 9">
              <a:extLst>
                <a:ext uri="{FF2B5EF4-FFF2-40B4-BE49-F238E27FC236}">
                  <a16:creationId xmlns:a16="http://schemas.microsoft.com/office/drawing/2014/main" id="{86098020-6EDE-0B9F-C52C-D9612DC66C62}"/>
                </a:ext>
              </a:extLst>
            </p:cNvPr>
            <p:cNvSpPr/>
            <p:nvPr/>
          </p:nvSpPr>
          <p:spPr>
            <a:xfrm>
              <a:off x="3090383" y="1052465"/>
              <a:ext cx="745388" cy="724812"/>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pic>
          <p:nvPicPr>
            <p:cNvPr id="12" name="Graphique 11" descr="Quartier avec un remplissage uni">
              <a:extLst>
                <a:ext uri="{FF2B5EF4-FFF2-40B4-BE49-F238E27FC236}">
                  <a16:creationId xmlns:a16="http://schemas.microsoft.com/office/drawing/2014/main" id="{4D06AE15-4A92-2924-AD15-A36CC18050A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80692" y="1088606"/>
              <a:ext cx="606778" cy="606778"/>
            </a:xfrm>
            <a:prstGeom prst="rect">
              <a:avLst/>
            </a:prstGeom>
          </p:spPr>
        </p:pic>
      </p:grpSp>
      <p:grpSp>
        <p:nvGrpSpPr>
          <p:cNvPr id="20" name="Groupe 19">
            <a:extLst>
              <a:ext uri="{FF2B5EF4-FFF2-40B4-BE49-F238E27FC236}">
                <a16:creationId xmlns:a16="http://schemas.microsoft.com/office/drawing/2014/main" id="{88AB7000-6B31-A0DD-607F-D65C6B29DCA4}"/>
              </a:ext>
            </a:extLst>
          </p:cNvPr>
          <p:cNvGrpSpPr/>
          <p:nvPr/>
        </p:nvGrpSpPr>
        <p:grpSpPr>
          <a:xfrm>
            <a:off x="3128959" y="4133398"/>
            <a:ext cx="626211" cy="642919"/>
            <a:chOff x="3090383" y="1052465"/>
            <a:chExt cx="745388" cy="724812"/>
          </a:xfrm>
          <a:solidFill>
            <a:srgbClr val="FFB874"/>
          </a:solidFill>
        </p:grpSpPr>
        <p:sp>
          <p:nvSpPr>
            <p:cNvPr id="21" name="Ellipse 20">
              <a:extLst>
                <a:ext uri="{FF2B5EF4-FFF2-40B4-BE49-F238E27FC236}">
                  <a16:creationId xmlns:a16="http://schemas.microsoft.com/office/drawing/2014/main" id="{D8E9BE7F-A43F-CE23-5CA7-540E54E373C5}"/>
                </a:ext>
              </a:extLst>
            </p:cNvPr>
            <p:cNvSpPr/>
            <p:nvPr/>
          </p:nvSpPr>
          <p:spPr>
            <a:xfrm>
              <a:off x="3090383" y="1052465"/>
              <a:ext cx="745388" cy="724812"/>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pic>
          <p:nvPicPr>
            <p:cNvPr id="22" name="Graphique 21" descr="Quartier avec un remplissage uni">
              <a:extLst>
                <a:ext uri="{FF2B5EF4-FFF2-40B4-BE49-F238E27FC236}">
                  <a16:creationId xmlns:a16="http://schemas.microsoft.com/office/drawing/2014/main" id="{7EAC617B-2975-798A-449F-BA88CC2128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0692" y="1088606"/>
              <a:ext cx="606778" cy="606778"/>
            </a:xfrm>
            <a:prstGeom prst="rect">
              <a:avLst/>
            </a:prstGeom>
          </p:spPr>
        </p:pic>
      </p:grpSp>
      <p:grpSp>
        <p:nvGrpSpPr>
          <p:cNvPr id="23" name="Groupe 22">
            <a:extLst>
              <a:ext uri="{FF2B5EF4-FFF2-40B4-BE49-F238E27FC236}">
                <a16:creationId xmlns:a16="http://schemas.microsoft.com/office/drawing/2014/main" id="{251767A3-B8F9-8359-0ED1-B3D3B9392215}"/>
              </a:ext>
            </a:extLst>
          </p:cNvPr>
          <p:cNvGrpSpPr/>
          <p:nvPr/>
        </p:nvGrpSpPr>
        <p:grpSpPr>
          <a:xfrm>
            <a:off x="3128959" y="5174244"/>
            <a:ext cx="626211" cy="642919"/>
            <a:chOff x="3090383" y="1052465"/>
            <a:chExt cx="745388" cy="724812"/>
          </a:xfrm>
          <a:solidFill>
            <a:srgbClr val="948A54"/>
          </a:solidFill>
        </p:grpSpPr>
        <p:sp>
          <p:nvSpPr>
            <p:cNvPr id="24" name="Ellipse 23">
              <a:extLst>
                <a:ext uri="{FF2B5EF4-FFF2-40B4-BE49-F238E27FC236}">
                  <a16:creationId xmlns:a16="http://schemas.microsoft.com/office/drawing/2014/main" id="{F6B7FE82-9F5A-AD34-854E-754E85B01ABD}"/>
                </a:ext>
              </a:extLst>
            </p:cNvPr>
            <p:cNvSpPr/>
            <p:nvPr/>
          </p:nvSpPr>
          <p:spPr>
            <a:xfrm>
              <a:off x="3090383" y="1052465"/>
              <a:ext cx="745388" cy="724812"/>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pic>
          <p:nvPicPr>
            <p:cNvPr id="25" name="Graphique 24" descr="Quartier avec un remplissage uni">
              <a:extLst>
                <a:ext uri="{FF2B5EF4-FFF2-40B4-BE49-F238E27FC236}">
                  <a16:creationId xmlns:a16="http://schemas.microsoft.com/office/drawing/2014/main" id="{5B0E9DD5-721F-5392-7FA4-077059AC8B7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80692" y="1088606"/>
              <a:ext cx="606778" cy="606778"/>
            </a:xfrm>
            <a:prstGeom prst="rect">
              <a:avLst/>
            </a:prstGeom>
          </p:spPr>
        </p:pic>
      </p:grpSp>
      <p:pic>
        <p:nvPicPr>
          <p:cNvPr id="27" name="Graphique 26" descr="Quartier avec un remplissage uni">
            <a:extLst>
              <a:ext uri="{FF2B5EF4-FFF2-40B4-BE49-F238E27FC236}">
                <a16:creationId xmlns:a16="http://schemas.microsoft.com/office/drawing/2014/main" id="{046347D2-5C0B-69D5-7685-76153FA9251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197577" y="1121149"/>
            <a:ext cx="467764" cy="467764"/>
          </a:xfrm>
          <a:prstGeom prst="rect">
            <a:avLst/>
          </a:prstGeom>
        </p:spPr>
      </p:pic>
      <p:pic>
        <p:nvPicPr>
          <p:cNvPr id="29" name="Graphique 28" descr="Robot avec un remplissage uni">
            <a:extLst>
              <a:ext uri="{FF2B5EF4-FFF2-40B4-BE49-F238E27FC236}">
                <a16:creationId xmlns:a16="http://schemas.microsoft.com/office/drawing/2014/main" id="{1D3CEB98-E802-E114-A343-80152759B9E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190081" y="2175518"/>
            <a:ext cx="467764" cy="467764"/>
          </a:xfrm>
          <a:prstGeom prst="rect">
            <a:avLst/>
          </a:prstGeom>
        </p:spPr>
      </p:pic>
      <p:grpSp>
        <p:nvGrpSpPr>
          <p:cNvPr id="32" name="Groupe 31">
            <a:extLst>
              <a:ext uri="{FF2B5EF4-FFF2-40B4-BE49-F238E27FC236}">
                <a16:creationId xmlns:a16="http://schemas.microsoft.com/office/drawing/2014/main" id="{E8A536E2-18A7-826F-B982-658921B51B52}"/>
              </a:ext>
            </a:extLst>
          </p:cNvPr>
          <p:cNvGrpSpPr/>
          <p:nvPr/>
        </p:nvGrpSpPr>
        <p:grpSpPr>
          <a:xfrm>
            <a:off x="3106026" y="3122511"/>
            <a:ext cx="626211" cy="642919"/>
            <a:chOff x="3068648" y="3041209"/>
            <a:chExt cx="626211" cy="642919"/>
          </a:xfrm>
        </p:grpSpPr>
        <p:sp>
          <p:nvSpPr>
            <p:cNvPr id="16" name="Ellipse 15">
              <a:extLst>
                <a:ext uri="{FF2B5EF4-FFF2-40B4-BE49-F238E27FC236}">
                  <a16:creationId xmlns:a16="http://schemas.microsoft.com/office/drawing/2014/main" id="{D7EC10EB-C5E7-9A40-5CED-A2C78A0D9969}"/>
                </a:ext>
              </a:extLst>
            </p:cNvPr>
            <p:cNvSpPr/>
            <p:nvPr/>
          </p:nvSpPr>
          <p:spPr>
            <a:xfrm>
              <a:off x="3068648" y="3041209"/>
              <a:ext cx="626211" cy="642919"/>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noProof="0" dirty="0"/>
            </a:p>
          </p:txBody>
        </p:sp>
        <p:pic>
          <p:nvPicPr>
            <p:cNvPr id="31" name="Graphique 30" descr="Label contour">
              <a:extLst>
                <a:ext uri="{FF2B5EF4-FFF2-40B4-BE49-F238E27FC236}">
                  <a16:creationId xmlns:a16="http://schemas.microsoft.com/office/drawing/2014/main" id="{B0A5360B-225A-9DA9-A471-94544E0137E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128959" y="3096569"/>
              <a:ext cx="545055" cy="545055"/>
            </a:xfrm>
            <a:prstGeom prst="rect">
              <a:avLst/>
            </a:prstGeom>
          </p:spPr>
        </p:pic>
      </p:grpSp>
      <p:pic>
        <p:nvPicPr>
          <p:cNvPr id="34" name="Graphique 33" descr="Recyclage avec un remplissage uni">
            <a:extLst>
              <a:ext uri="{FF2B5EF4-FFF2-40B4-BE49-F238E27FC236}">
                <a16:creationId xmlns:a16="http://schemas.microsoft.com/office/drawing/2014/main" id="{FEA24B2E-998B-B56E-1233-CE755A2713D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190081" y="4194375"/>
            <a:ext cx="538221" cy="538221"/>
          </a:xfrm>
          <a:prstGeom prst="rect">
            <a:avLst/>
          </a:prstGeom>
        </p:spPr>
      </p:pic>
      <p:sp>
        <p:nvSpPr>
          <p:cNvPr id="37" name="ZoneTexte 36">
            <a:extLst>
              <a:ext uri="{FF2B5EF4-FFF2-40B4-BE49-F238E27FC236}">
                <a16:creationId xmlns:a16="http://schemas.microsoft.com/office/drawing/2014/main" id="{5DFC2DC8-F557-86C9-E433-F2E5C2B43028}"/>
              </a:ext>
            </a:extLst>
          </p:cNvPr>
          <p:cNvSpPr txBox="1"/>
          <p:nvPr/>
        </p:nvSpPr>
        <p:spPr>
          <a:xfrm>
            <a:off x="3190081" y="5287329"/>
            <a:ext cx="516193" cy="369332"/>
          </a:xfrm>
          <a:prstGeom prst="rect">
            <a:avLst/>
          </a:prstGeom>
          <a:noFill/>
        </p:spPr>
        <p:txBody>
          <a:bodyPr wrap="square">
            <a:spAutoFit/>
          </a:bodyPr>
          <a:lstStyle/>
          <a:p>
            <a:pPr algn="ctr"/>
            <a:r>
              <a:rPr lang="fr-CA" sz="1800" b="1" cap="none" spc="0" noProof="0" dirty="0">
                <a:ln w="0"/>
                <a:solidFill>
                  <a:schemeClr val="tx1"/>
                </a:solidFill>
                <a:effectLst>
                  <a:outerShdw blurRad="38100" dist="19050" dir="2700000" algn="tl" rotWithShape="0">
                    <a:schemeClr val="dk1">
                      <a:alpha val="40000"/>
                    </a:schemeClr>
                  </a:outerShdw>
                </a:effectLst>
              </a:rPr>
              <a:t>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1028697" y="348865"/>
            <a:ext cx="7533018" cy="877729"/>
          </a:xfrm>
        </p:spPr>
        <p:txBody>
          <a:bodyPr anchor="ctr">
            <a:normAutofit/>
          </a:bodyPr>
          <a:lstStyle/>
          <a:p>
            <a:r>
              <a:rPr lang="fr-CA" sz="3500" noProof="0" dirty="0">
                <a:solidFill>
                  <a:srgbClr val="FFFFFF"/>
                </a:solidFill>
              </a:rPr>
              <a:t>Comment ça fonctionne ?</a:t>
            </a:r>
          </a:p>
        </p:txBody>
      </p:sp>
      <p:graphicFrame>
        <p:nvGraphicFramePr>
          <p:cNvPr id="5" name="Content Placeholder 2">
            <a:extLst>
              <a:ext uri="{FF2B5EF4-FFF2-40B4-BE49-F238E27FC236}">
                <a16:creationId xmlns:a16="http://schemas.microsoft.com/office/drawing/2014/main" id="{A240FD90-0761-D328-A848-224E06654E1A}"/>
              </a:ext>
            </a:extLst>
          </p:cNvPr>
          <p:cNvGraphicFramePr>
            <a:graphicFrameLocks noGrp="1"/>
          </p:cNvGraphicFramePr>
          <p:nvPr>
            <p:ph idx="1"/>
            <p:extLst>
              <p:ext uri="{D42A27DB-BD31-4B8C-83A1-F6EECF244321}">
                <p14:modId xmlns:p14="http://schemas.microsoft.com/office/powerpoint/2010/main" val="2130130434"/>
              </p:ext>
            </p:extLst>
          </p:nvPr>
        </p:nvGraphicFramePr>
        <p:xfrm>
          <a:off x="-2" y="1887020"/>
          <a:ext cx="9144001" cy="3422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146755F4-6320-F1CE-202B-9266862EF2A3}"/>
              </a:ext>
            </a:extLst>
          </p:cNvPr>
          <p:cNvSpPr/>
          <p:nvPr/>
        </p:nvSpPr>
        <p:spPr>
          <a:xfrm>
            <a:off x="175186" y="5620576"/>
            <a:ext cx="8582733" cy="1077218"/>
          </a:xfrm>
          <a:prstGeom prst="rect">
            <a:avLst/>
          </a:prstGeom>
          <a:noFill/>
        </p:spPr>
        <p:txBody>
          <a:bodyPr wrap="square" lIns="91440" tIns="45720" rIns="91440" bIns="45720">
            <a:spAutoFit/>
            <a:scene3d>
              <a:camera prst="perspectiveRelaxed"/>
              <a:lightRig rig="threePt" dir="t"/>
            </a:scene3d>
          </a:bodyPr>
          <a:lstStyle/>
          <a:p>
            <a:pPr lvl="0" algn="ctr"/>
            <a:r>
              <a:rPr lang="fr-CA" sz="3200" b="1" noProof="0" dirty="0">
                <a:ln w="0"/>
                <a:solidFill>
                  <a:schemeClr val="accent1"/>
                </a:solidFill>
                <a:effectLst>
                  <a:outerShdw blurRad="38100" dist="25400" dir="5400000" algn="ctr" rotWithShape="0">
                    <a:srgbClr val="6E747A">
                      <a:alpha val="43000"/>
                    </a:srgbClr>
                  </a:outerShdw>
                </a:effectLst>
              </a:rPr>
              <a:t>Un modèle gagnant pour le consommateur, </a:t>
            </a:r>
          </a:p>
          <a:p>
            <a:pPr lvl="0" algn="ctr"/>
            <a:r>
              <a:rPr lang="fr-CA" sz="3200" b="1" noProof="0" dirty="0">
                <a:ln w="0"/>
                <a:solidFill>
                  <a:schemeClr val="accent1"/>
                </a:solidFill>
                <a:effectLst>
                  <a:outerShdw blurRad="38100" dist="25400" dir="5400000" algn="ctr" rotWithShape="0">
                    <a:srgbClr val="6E747A">
                      <a:alpha val="43000"/>
                    </a:srgbClr>
                  </a:outerShdw>
                </a:effectLst>
              </a:rPr>
              <a:t>le commerçant et la communauté.</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CA" noProof="0"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439858" y="1683756"/>
            <a:ext cx="2336449" cy="2396359"/>
          </a:xfrm>
        </p:spPr>
        <p:txBody>
          <a:bodyPr anchor="b">
            <a:normAutofit/>
          </a:bodyPr>
          <a:lstStyle/>
          <a:p>
            <a:pPr algn="r"/>
            <a:r>
              <a:rPr lang="fr-CA" sz="3200" noProof="0" dirty="0">
                <a:solidFill>
                  <a:srgbClr val="FFFFFF"/>
                </a:solidFill>
              </a:rPr>
              <a:t>RabaisLocal – Présentation Officielle</a:t>
            </a:r>
          </a:p>
        </p:txBody>
      </p:sp>
      <p:graphicFrame>
        <p:nvGraphicFramePr>
          <p:cNvPr id="5" name="Content Placeholder 2">
            <a:extLst>
              <a:ext uri="{FF2B5EF4-FFF2-40B4-BE49-F238E27FC236}">
                <a16:creationId xmlns:a16="http://schemas.microsoft.com/office/drawing/2014/main" id="{646C68D7-4D68-E184-DEE3-0A21B99F96B7}"/>
              </a:ext>
            </a:extLst>
          </p:cNvPr>
          <p:cNvGraphicFramePr>
            <a:graphicFrameLocks noGrp="1"/>
          </p:cNvGraphicFramePr>
          <p:nvPr>
            <p:ph idx="1"/>
            <p:extLst>
              <p:ext uri="{D42A27DB-BD31-4B8C-83A1-F6EECF244321}">
                <p14:modId xmlns:p14="http://schemas.microsoft.com/office/powerpoint/2010/main" val="1912070037"/>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1028697" y="348865"/>
            <a:ext cx="7533018" cy="877729"/>
          </a:xfrm>
        </p:spPr>
        <p:txBody>
          <a:bodyPr anchor="ctr">
            <a:normAutofit/>
          </a:bodyPr>
          <a:lstStyle/>
          <a:p>
            <a:r>
              <a:rPr lang="fr-CA" sz="3500" noProof="0" dirty="0">
                <a:solidFill>
                  <a:srgbClr val="FFFFFF"/>
                </a:solidFill>
              </a:rPr>
              <a:t>RabaisLocal : l'idée principale</a:t>
            </a:r>
          </a:p>
        </p:txBody>
      </p:sp>
      <p:graphicFrame>
        <p:nvGraphicFramePr>
          <p:cNvPr id="5" name="Content Placeholder 2">
            <a:extLst>
              <a:ext uri="{FF2B5EF4-FFF2-40B4-BE49-F238E27FC236}">
                <a16:creationId xmlns:a16="http://schemas.microsoft.com/office/drawing/2014/main" id="{78BAFBDA-A492-60FA-C833-00D36D0F95B1}"/>
              </a:ext>
            </a:extLst>
          </p:cNvPr>
          <p:cNvGraphicFramePr>
            <a:graphicFrameLocks noGrp="1"/>
          </p:cNvGraphicFramePr>
          <p:nvPr>
            <p:ph idx="1"/>
            <p:extLst>
              <p:ext uri="{D42A27DB-BD31-4B8C-83A1-F6EECF244321}">
                <p14:modId xmlns:p14="http://schemas.microsoft.com/office/powerpoint/2010/main" val="2777149997"/>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CA" noProof="0"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439858" y="1683756"/>
            <a:ext cx="2336449" cy="2396359"/>
          </a:xfrm>
        </p:spPr>
        <p:txBody>
          <a:bodyPr anchor="b">
            <a:normAutofit/>
          </a:bodyPr>
          <a:lstStyle/>
          <a:p>
            <a:pPr algn="r"/>
            <a:r>
              <a:rPr lang="fr-CA" sz="3500" noProof="0" dirty="0">
                <a:solidFill>
                  <a:srgbClr val="FFFFFF"/>
                </a:solidFill>
              </a:rPr>
              <a:t>Pourquoi RabaisLocal existe ?</a:t>
            </a:r>
          </a:p>
        </p:txBody>
      </p:sp>
      <p:graphicFrame>
        <p:nvGraphicFramePr>
          <p:cNvPr id="5" name="Content Placeholder 2">
            <a:extLst>
              <a:ext uri="{FF2B5EF4-FFF2-40B4-BE49-F238E27FC236}">
                <a16:creationId xmlns:a16="http://schemas.microsoft.com/office/drawing/2014/main" id="{E0BA0141-07DE-A63B-13EA-EB878381AFAA}"/>
              </a:ext>
            </a:extLst>
          </p:cNvPr>
          <p:cNvGraphicFramePr>
            <a:graphicFrameLocks noGrp="1"/>
          </p:cNvGraphicFramePr>
          <p:nvPr>
            <p:ph idx="1"/>
            <p:extLst>
              <p:ext uri="{D42A27DB-BD31-4B8C-83A1-F6EECF244321}">
                <p14:modId xmlns:p14="http://schemas.microsoft.com/office/powerpoint/2010/main" val="3595037539"/>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814468" y="348865"/>
            <a:ext cx="7533018" cy="877729"/>
          </a:xfrm>
        </p:spPr>
        <p:txBody>
          <a:bodyPr anchor="ctr">
            <a:normAutofit/>
          </a:bodyPr>
          <a:lstStyle/>
          <a:p>
            <a:r>
              <a:rPr lang="fr-CA" sz="3500" noProof="0" dirty="0">
                <a:solidFill>
                  <a:srgbClr val="FFFFFF"/>
                </a:solidFill>
              </a:rPr>
              <a:t>Comment devenir membre ?</a:t>
            </a:r>
          </a:p>
        </p:txBody>
      </p:sp>
      <p:graphicFrame>
        <p:nvGraphicFramePr>
          <p:cNvPr id="5" name="Content Placeholder 2">
            <a:extLst>
              <a:ext uri="{FF2B5EF4-FFF2-40B4-BE49-F238E27FC236}">
                <a16:creationId xmlns:a16="http://schemas.microsoft.com/office/drawing/2014/main" id="{5F5D8997-547D-7E26-0F32-9B7F1E853CA7}"/>
              </a:ext>
            </a:extLst>
          </p:cNvPr>
          <p:cNvGraphicFramePr>
            <a:graphicFrameLocks noGrp="1"/>
          </p:cNvGraphicFramePr>
          <p:nvPr>
            <p:ph idx="1"/>
            <p:extLst>
              <p:ext uri="{D42A27DB-BD31-4B8C-83A1-F6EECF244321}">
                <p14:modId xmlns:p14="http://schemas.microsoft.com/office/powerpoint/2010/main" val="1170178091"/>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3" name="Rectangle 2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4" name="Rectangle 2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2" name="Title 1"/>
          <p:cNvSpPr>
            <a:spLocks noGrp="1"/>
          </p:cNvSpPr>
          <p:nvPr>
            <p:ph type="title"/>
          </p:nvPr>
        </p:nvSpPr>
        <p:spPr>
          <a:xfrm>
            <a:off x="1037673" y="348865"/>
            <a:ext cx="7288583" cy="1576446"/>
          </a:xfrm>
        </p:spPr>
        <p:txBody>
          <a:bodyPr anchor="ctr">
            <a:normAutofit/>
          </a:bodyPr>
          <a:lstStyle/>
          <a:p>
            <a:r>
              <a:rPr lang="fr-CA" sz="3500" noProof="0" dirty="0">
                <a:solidFill>
                  <a:srgbClr val="FFFFFF"/>
                </a:solidFill>
              </a:rPr>
              <a:t>Fonctionnement des crédits</a:t>
            </a:r>
          </a:p>
        </p:txBody>
      </p:sp>
      <p:graphicFrame>
        <p:nvGraphicFramePr>
          <p:cNvPr id="25" name="Content Placeholder 2">
            <a:extLst>
              <a:ext uri="{FF2B5EF4-FFF2-40B4-BE49-F238E27FC236}">
                <a16:creationId xmlns:a16="http://schemas.microsoft.com/office/drawing/2014/main" id="{0180C370-8C02-1BC3-5B9C-B11BC73AF763}"/>
              </a:ext>
            </a:extLst>
          </p:cNvPr>
          <p:cNvGraphicFramePr>
            <a:graphicFrameLocks noGrp="1"/>
          </p:cNvGraphicFramePr>
          <p:nvPr>
            <p:ph idx="1"/>
            <p:extLst>
              <p:ext uri="{D42A27DB-BD31-4B8C-83A1-F6EECF244321}">
                <p14:modId xmlns:p14="http://schemas.microsoft.com/office/powerpoint/2010/main" val="3269163015"/>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Slice</Template>
  <TotalTime>8764</TotalTime>
  <Words>1054</Words>
  <Application>Microsoft Office PowerPoint</Application>
  <PresentationFormat>Affichage à l'écran (4:3)</PresentationFormat>
  <Paragraphs>132</Paragraphs>
  <Slides>21</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Aptos</vt:lpstr>
      <vt:lpstr>Arial</vt:lpstr>
      <vt:lpstr>Calibri</vt:lpstr>
      <vt:lpstr>Office Theme</vt:lpstr>
      <vt:lpstr>RabaisLocal – Présentation</vt:lpstr>
      <vt:lpstr>Rabaislocal</vt:lpstr>
      <vt:lpstr>C’est quoi RabaisLocal ?</vt:lpstr>
      <vt:lpstr>Comment ça fonctionne ?</vt:lpstr>
      <vt:lpstr>RabaisLocal – Présentation Officielle</vt:lpstr>
      <vt:lpstr>RabaisLocal : l'idée principale</vt:lpstr>
      <vt:lpstr>Pourquoi RabaisLocal existe ?</vt:lpstr>
      <vt:lpstr>Comment devenir membre ?</vt:lpstr>
      <vt:lpstr>Fonctionnement des crédits</vt:lpstr>
      <vt:lpstr>Avantages pour les consommateurs</vt:lpstr>
      <vt:lpstr>Avantages pour les commerçants</vt:lpstr>
      <vt:lpstr>Rabaislocal</vt:lpstr>
      <vt:lpstr>Programme d'affiliation 2.0</vt:lpstr>
      <vt:lpstr>Présentation PowerPoint</vt:lpstr>
      <vt:lpstr>Rémunération – Vue d'ensemble</vt:lpstr>
      <vt:lpstr>Plan de compensation</vt:lpstr>
      <vt:lpstr>Le rôle d’un Affilié</vt:lpstr>
      <vt:lpstr>Croissance et duplication</vt:lpstr>
      <vt:lpstr>Pourquoi devenir affilié?</vt:lpstr>
      <vt:lpstr>Comment commencer ?</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manager</dc:creator>
  <cp:keywords/>
  <dc:description>generated using python-pptx</dc:description>
  <cp:lastModifiedBy>Dany Gosselin</cp:lastModifiedBy>
  <cp:revision>21</cp:revision>
  <dcterms:created xsi:type="dcterms:W3CDTF">2013-01-27T09:14:16Z</dcterms:created>
  <dcterms:modified xsi:type="dcterms:W3CDTF">2025-12-16T15:57:24Z</dcterms:modified>
  <cp:category/>
</cp:coreProperties>
</file>